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9" autoAdjust="0"/>
    <p:restoredTop sz="94679"/>
  </p:normalViewPr>
  <p:slideViewPr>
    <p:cSldViewPr>
      <p:cViewPr varScale="1">
        <p:scale>
          <a:sx n="104" d="100"/>
          <a:sy n="104" d="100"/>
        </p:scale>
        <p:origin x="187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81D3497-BFAC-417D-B7AB-3469823D2088}" type="datetimeFigureOut">
              <a:rPr lang="es-CL" smtClean="0"/>
              <a:t>22-03-20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A5FDE8A-154C-495E-831A-3CE9229043C7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D3497-BFAC-417D-B7AB-3469823D2088}" type="datetimeFigureOut">
              <a:rPr lang="es-CL" smtClean="0"/>
              <a:t>22-03-20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FDE8A-154C-495E-831A-3CE9229043C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D3497-BFAC-417D-B7AB-3469823D2088}" type="datetimeFigureOut">
              <a:rPr lang="es-CL" smtClean="0"/>
              <a:t>22-03-20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FDE8A-154C-495E-831A-3CE9229043C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81D3497-BFAC-417D-B7AB-3469823D2088}" type="datetimeFigureOut">
              <a:rPr lang="es-CL" smtClean="0"/>
              <a:t>22-03-20</a:t>
            </a:fld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A5FDE8A-154C-495E-831A-3CE9229043C7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81D3497-BFAC-417D-B7AB-3469823D2088}" type="datetimeFigureOut">
              <a:rPr lang="es-CL" smtClean="0"/>
              <a:t>22-03-20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A5FDE8A-154C-495E-831A-3CE9229043C7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D3497-BFAC-417D-B7AB-3469823D2088}" type="datetimeFigureOut">
              <a:rPr lang="es-CL" smtClean="0"/>
              <a:t>22-03-20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FDE8A-154C-495E-831A-3CE9229043C7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D3497-BFAC-417D-B7AB-3469823D2088}" type="datetimeFigureOut">
              <a:rPr lang="es-CL" smtClean="0"/>
              <a:t>22-03-20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FDE8A-154C-495E-831A-3CE9229043C7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81D3497-BFAC-417D-B7AB-3469823D2088}" type="datetimeFigureOut">
              <a:rPr lang="es-CL" smtClean="0"/>
              <a:t>22-03-20</a:t>
            </a:fld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5FDE8A-154C-495E-831A-3CE9229043C7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D3497-BFAC-417D-B7AB-3469823D2088}" type="datetimeFigureOut">
              <a:rPr lang="es-CL" smtClean="0"/>
              <a:t>22-03-20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FDE8A-154C-495E-831A-3CE9229043C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81D3497-BFAC-417D-B7AB-3469823D2088}" type="datetimeFigureOut">
              <a:rPr lang="es-CL" smtClean="0"/>
              <a:t>22-03-20</a:t>
            </a:fld>
            <a:endParaRPr lang="es-C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A5FDE8A-154C-495E-831A-3CE9229043C7}" type="slidenum">
              <a:rPr lang="es-CL" smtClean="0"/>
              <a:t>‹Nº›</a:t>
            </a:fld>
            <a:endParaRPr lang="es-CL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81D3497-BFAC-417D-B7AB-3469823D2088}" type="datetimeFigureOut">
              <a:rPr lang="es-CL" smtClean="0"/>
              <a:t>22-03-20</a:t>
            </a:fld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5FDE8A-154C-495E-831A-3CE9229043C7}" type="slidenum">
              <a:rPr lang="es-CL" smtClean="0"/>
              <a:t>‹Nº›</a:t>
            </a:fld>
            <a:endParaRPr lang="es-CL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81D3497-BFAC-417D-B7AB-3469823D2088}" type="datetimeFigureOut">
              <a:rPr lang="es-CL" smtClean="0"/>
              <a:t>22-03-20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A5FDE8A-154C-495E-831A-3CE9229043C7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F8C0823-9859-4B72-8C45-B3D6411598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73013"/>
            <a:ext cx="2890940" cy="792088"/>
          </a:xfrm>
          <a:prstGeom prst="rect">
            <a:avLst/>
          </a:prstGeom>
        </p:spPr>
      </p:pic>
      <p:sp>
        <p:nvSpPr>
          <p:cNvPr id="12" name="Título 1">
            <a:extLst>
              <a:ext uri="{FF2B5EF4-FFF2-40B4-BE49-F238E27FC236}">
                <a16:creationId xmlns:a16="http://schemas.microsoft.com/office/drawing/2014/main" id="{45ECE083-51C6-4F9B-9A5E-F654C803344A}"/>
              </a:ext>
            </a:extLst>
          </p:cNvPr>
          <p:cNvSpPr txBox="1">
            <a:spLocks/>
          </p:cNvSpPr>
          <p:nvPr/>
        </p:nvSpPr>
        <p:spPr>
          <a:xfrm>
            <a:off x="3216179" y="2041773"/>
            <a:ext cx="3730373" cy="127635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6600" dirty="0">
                <a:solidFill>
                  <a:schemeClr val="tx1"/>
                </a:solidFill>
              </a:rPr>
              <a:t>PISE</a:t>
            </a:r>
            <a:endParaRPr lang="es-ES" sz="6600" dirty="0">
              <a:solidFill>
                <a:schemeClr val="tx1"/>
              </a:solidFill>
            </a:endParaRPr>
          </a:p>
        </p:txBody>
      </p:sp>
      <p:sp>
        <p:nvSpPr>
          <p:cNvPr id="13" name="Subtítulo 2">
            <a:extLst>
              <a:ext uri="{FF2B5EF4-FFF2-40B4-BE49-F238E27FC236}">
                <a16:creationId xmlns:a16="http://schemas.microsoft.com/office/drawing/2014/main" id="{06C29B46-10AE-47C9-A52D-9D7894E7D8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5576" y="3539878"/>
            <a:ext cx="9070848" cy="2153022"/>
          </a:xfrm>
        </p:spPr>
        <p:txBody>
          <a:bodyPr>
            <a:noAutofit/>
          </a:bodyPr>
          <a:lstStyle/>
          <a:p>
            <a:pPr algn="ctr"/>
            <a:r>
              <a:rPr lang="es-CL" sz="36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</a:t>
            </a:r>
            <a:r>
              <a:rPr lang="es-CL" sz="3600" dirty="0">
                <a:solidFill>
                  <a:schemeClr val="tx1"/>
                </a:solidFill>
              </a:rPr>
              <a:t>lan </a:t>
            </a:r>
            <a:r>
              <a:rPr lang="es-CL" sz="36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I</a:t>
            </a:r>
            <a:r>
              <a:rPr lang="es-CL" sz="3600" dirty="0">
                <a:solidFill>
                  <a:schemeClr val="tx1"/>
                </a:solidFill>
              </a:rPr>
              <a:t>ntegral de </a:t>
            </a:r>
          </a:p>
          <a:p>
            <a:pPr algn="ctr"/>
            <a:r>
              <a:rPr lang="es-CL" sz="36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</a:t>
            </a:r>
            <a:r>
              <a:rPr lang="es-CL" sz="3600" dirty="0">
                <a:solidFill>
                  <a:schemeClr val="tx1"/>
                </a:solidFill>
              </a:rPr>
              <a:t>eguridad </a:t>
            </a:r>
            <a:r>
              <a:rPr lang="es-CL" sz="36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</a:t>
            </a:r>
            <a:r>
              <a:rPr lang="es-CL" sz="3600" dirty="0">
                <a:solidFill>
                  <a:schemeClr val="tx1"/>
                </a:solidFill>
              </a:rPr>
              <a:t>scolar</a:t>
            </a:r>
            <a:endParaRPr lang="es-E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¡Muchas gracias por su atención!</a:t>
            </a:r>
          </a:p>
        </p:txBody>
      </p:sp>
      <p:pic>
        <p:nvPicPr>
          <p:cNvPr id="4" name="3 Marcador de contenido" descr="n iña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333500" y="1798637"/>
            <a:ext cx="5715000" cy="44767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Significado de PISE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/>
              <a:t>Significa : “Plan De Seguridad Escolar”.</a:t>
            </a:r>
          </a:p>
          <a:p>
            <a:endParaRPr lang="es-CL" dirty="0"/>
          </a:p>
          <a:p>
            <a:r>
              <a:rPr lang="es-CL" dirty="0"/>
              <a:t> Tiene como fin proteger a las estudiantes de todo el colegio, y a las personas que trabajan en él.</a:t>
            </a:r>
          </a:p>
          <a:p>
            <a:endParaRPr lang="es-CL" dirty="0"/>
          </a:p>
          <a:p>
            <a:r>
              <a:rPr lang="es-CL" dirty="0"/>
              <a:t> Nos enseña como cuidarnos y cuales son los lugares más seguros del colegio.</a:t>
            </a:r>
          </a:p>
          <a:p>
            <a:endParaRPr lang="es-CL" dirty="0"/>
          </a:p>
          <a:p>
            <a:r>
              <a:rPr lang="es-CL" dirty="0"/>
              <a:t> Puede ser en caso de : accidentes, incendio, terremoto, temblor, escape de gas o ataque de personas externas que no sean del colegio.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Incendio</a:t>
            </a:r>
            <a:r>
              <a:rPr lang="es-CL" dirty="0"/>
              <a:t> </a:t>
            </a:r>
          </a:p>
        </p:txBody>
      </p:sp>
      <p:pic>
        <p:nvPicPr>
          <p:cNvPr id="4" name="3 Marcador de contenido" descr="incendio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70912" y="1600200"/>
            <a:ext cx="7015798" cy="48736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Accidentes</a:t>
            </a:r>
          </a:p>
        </p:txBody>
      </p:sp>
      <p:pic>
        <p:nvPicPr>
          <p:cNvPr id="6" name="5 Marcador de contenido" descr="accidente-laboral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42976" y="1643050"/>
            <a:ext cx="6643734" cy="478634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Terremoto</a:t>
            </a:r>
          </a:p>
        </p:txBody>
      </p:sp>
      <p:pic>
        <p:nvPicPr>
          <p:cNvPr id="4" name="3 Marcador de contenido" descr="1472225923_727879_1472226798_noticia_normal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1714488"/>
            <a:ext cx="7686700" cy="440278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Escape de gas</a:t>
            </a:r>
          </a:p>
        </p:txBody>
      </p:sp>
      <p:pic>
        <p:nvPicPr>
          <p:cNvPr id="4" name="3 Marcador de contenido" descr="que-hacer-en-un-escape-de-gas-668x400x80xX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09650" y="1785926"/>
            <a:ext cx="6562746" cy="415608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Actividades del año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CL" dirty="0"/>
          </a:p>
          <a:p>
            <a:r>
              <a:rPr lang="es-CL" dirty="0"/>
              <a:t> Ensayo dos veces por semestre en caso de temblor o terremoto.</a:t>
            </a:r>
          </a:p>
          <a:p>
            <a:endParaRPr lang="es-CL" dirty="0"/>
          </a:p>
          <a:p>
            <a:r>
              <a:rPr lang="es-CL" dirty="0"/>
              <a:t> Preguntas a las niñas sobre que harían en caso de terremoto. </a:t>
            </a:r>
          </a:p>
          <a:p>
            <a:endParaRPr lang="es-CL" dirty="0"/>
          </a:p>
          <a:p>
            <a:r>
              <a:rPr lang="es-CL" dirty="0"/>
              <a:t> Mural sobre PISE en primer piso.</a:t>
            </a:r>
          </a:p>
          <a:p>
            <a:pPr>
              <a:buNone/>
            </a:pPr>
            <a:endParaRPr lang="es-C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arenR"/>
            </a:pPr>
            <a:r>
              <a:rPr lang="es-CL" dirty="0"/>
              <a:t>¿Qué harías tú en caso de un temblor o terremoto?</a:t>
            </a:r>
          </a:p>
          <a:p>
            <a:pPr marL="457200" indent="-457200">
              <a:buFont typeface="+mj-lt"/>
              <a:buAutoNum type="arabicParenR"/>
            </a:pPr>
            <a:endParaRPr lang="es-CL" dirty="0"/>
          </a:p>
          <a:p>
            <a:pPr marL="457200" indent="-457200">
              <a:buFont typeface="+mj-lt"/>
              <a:buAutoNum type="arabicParenR"/>
            </a:pPr>
            <a:r>
              <a:rPr lang="es-CL" dirty="0"/>
              <a:t>¿Hacia que parte del colegio irías?</a:t>
            </a:r>
          </a:p>
          <a:p>
            <a:pPr marL="457200" indent="-457200">
              <a:buFont typeface="+mj-lt"/>
              <a:buAutoNum type="arabicParenR"/>
            </a:pPr>
            <a:endParaRPr lang="es-CL" dirty="0"/>
          </a:p>
          <a:p>
            <a:pPr marL="457200" indent="-457200">
              <a:buFont typeface="+mj-lt"/>
              <a:buAutoNum type="arabicParenR"/>
            </a:pPr>
            <a:r>
              <a:rPr lang="es-CL" dirty="0"/>
              <a:t>¿Es bueno gritar o correr? ¿ Por qué?</a:t>
            </a:r>
          </a:p>
          <a:p>
            <a:pPr marL="457200" indent="-457200">
              <a:buFont typeface="+mj-lt"/>
              <a:buAutoNum type="arabicParenR"/>
            </a:pPr>
            <a:endParaRPr lang="es-CL" dirty="0"/>
          </a:p>
          <a:p>
            <a:pPr marL="457200" indent="-457200">
              <a:buFont typeface="+mj-lt"/>
              <a:buAutoNum type="arabicParenR"/>
            </a:pPr>
            <a:r>
              <a:rPr lang="es-CL" dirty="0"/>
              <a:t>En el hogar, ¿han conversado con las alumnas sobre la acción a realizar frente a un posible temblor o terremoto? </a:t>
            </a:r>
          </a:p>
          <a:p>
            <a:pPr marL="457200" indent="-457200">
              <a:buFont typeface="+mj-lt"/>
              <a:buAutoNum type="arabicParenR"/>
            </a:pPr>
            <a:endParaRPr lang="es-CL" dirty="0"/>
          </a:p>
          <a:p>
            <a:pPr marL="457200" indent="-457200">
              <a:buFont typeface="+mj-lt"/>
              <a:buAutoNum type="arabicParenR"/>
            </a:pPr>
            <a:r>
              <a:rPr lang="es-CL" dirty="0"/>
              <a:t>Como familias, ¿Tienen algún plan de acción? </a:t>
            </a:r>
            <a:br>
              <a:rPr lang="es-CL" dirty="0"/>
            </a:br>
            <a:endParaRPr lang="es-CL" dirty="0"/>
          </a:p>
          <a:p>
            <a:pPr>
              <a:buNone/>
            </a:pPr>
            <a:endParaRPr lang="es-CL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785C9A6E-8836-A747-85E5-85D092E5F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84584" y="0"/>
            <a:ext cx="10058400" cy="1371600"/>
          </a:xfrm>
        </p:spPr>
        <p:txBody>
          <a:bodyPr/>
          <a:lstStyle/>
          <a:p>
            <a:pPr algn="ctr"/>
            <a:r>
              <a:rPr lang="es-CL" b="1" dirty="0"/>
              <a:t>Actividad en casa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Integrantes equipo PISE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CL" sz="2000" dirty="0"/>
              <a:t>Dirección : Hermana </a:t>
            </a:r>
            <a:r>
              <a:rPr lang="es-CL" sz="2000" dirty="0" err="1"/>
              <a:t>Anabella</a:t>
            </a:r>
            <a:r>
              <a:rPr lang="es-CL" sz="2000" dirty="0"/>
              <a:t>  Parra</a:t>
            </a:r>
          </a:p>
          <a:p>
            <a:endParaRPr lang="es-CL" sz="2000" dirty="0"/>
          </a:p>
          <a:p>
            <a:endParaRPr lang="es-CL" sz="2000" dirty="0"/>
          </a:p>
          <a:p>
            <a:r>
              <a:rPr lang="es-CL" sz="2000"/>
              <a:t> Profesores</a:t>
            </a:r>
            <a:r>
              <a:rPr lang="es-CL" sz="2000" dirty="0"/>
              <a:t>: Macarena Morales (Coordinadora seguridad)</a:t>
            </a:r>
          </a:p>
          <a:p>
            <a:pPr>
              <a:buNone/>
            </a:pPr>
            <a:r>
              <a:rPr lang="es-CL" sz="2000" dirty="0"/>
              <a:t>                        Rocío Fuentes </a:t>
            </a:r>
          </a:p>
          <a:p>
            <a:pPr>
              <a:buNone/>
            </a:pPr>
            <a:r>
              <a:rPr lang="es-CL" sz="2000" dirty="0"/>
              <a:t>		           Roberto Fuentealba</a:t>
            </a:r>
          </a:p>
          <a:p>
            <a:pPr>
              <a:buNone/>
            </a:pPr>
            <a:endParaRPr lang="es-CL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103</TotalTime>
  <Words>226</Words>
  <Application>Microsoft Macintosh PowerPoint</Application>
  <PresentationFormat>Presentación en pantalla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Century Schoolbook</vt:lpstr>
      <vt:lpstr>Wingdings</vt:lpstr>
      <vt:lpstr>Wingdings 2</vt:lpstr>
      <vt:lpstr>Mirador</vt:lpstr>
      <vt:lpstr>Presentación de PowerPoint</vt:lpstr>
      <vt:lpstr>Significado de PISE</vt:lpstr>
      <vt:lpstr>Incendio </vt:lpstr>
      <vt:lpstr>Accidentes</vt:lpstr>
      <vt:lpstr>Terremoto</vt:lpstr>
      <vt:lpstr>Escape de gas</vt:lpstr>
      <vt:lpstr>Actividades del año </vt:lpstr>
      <vt:lpstr>Actividad en casa</vt:lpstr>
      <vt:lpstr>Integrantes equipo PISE</vt:lpstr>
      <vt:lpstr>¡Muchas gracias por su atención!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PISE</dc:title>
  <dc:creator>Chio Fuentes G.</dc:creator>
  <cp:lastModifiedBy>macarena morales lópez</cp:lastModifiedBy>
  <cp:revision>12</cp:revision>
  <dcterms:created xsi:type="dcterms:W3CDTF">2018-03-14T22:59:24Z</dcterms:created>
  <dcterms:modified xsi:type="dcterms:W3CDTF">2020-03-22T23:56:53Z</dcterms:modified>
</cp:coreProperties>
</file>