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60" r:id="rId3"/>
    <p:sldId id="261" r:id="rId4"/>
    <p:sldId id="269" r:id="rId5"/>
    <p:sldId id="270" r:id="rId6"/>
    <p:sldId id="259" r:id="rId7"/>
    <p:sldId id="262" r:id="rId8"/>
    <p:sldId id="267" r:id="rId9"/>
    <p:sldId id="265" r:id="rId10"/>
    <p:sldId id="266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9"/>
  </p:normalViewPr>
  <p:slideViewPr>
    <p:cSldViewPr snapToGrid="0" snapToObjects="1">
      <p:cViewPr varScale="1">
        <p:scale>
          <a:sx n="90" d="100"/>
          <a:sy n="90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86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610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254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952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474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695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309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894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74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1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76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3E30635-1368-9D42-9A87-C15334C635D0}" type="datetimeFigureOut">
              <a:rPr lang="es-CL" smtClean="0"/>
              <a:t>26-03-20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F23053-3DE4-0848-BD1C-E857E81540F1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993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legiosantacecilia.cl/new/correo-institucional-202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02EC8-B42C-C74E-B54D-3D5A97A801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HÁbitos de estudio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4F20A2-BD99-D943-A5FE-FFA2C62C35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Apoyo educacional CSC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7E333B2-DB34-E64F-A8B8-ABBF54AF1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0" y="1303863"/>
            <a:ext cx="24130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13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0C5BDCEC-617B-41A2-98DD-6FACAEE0F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7304" y="2705429"/>
            <a:ext cx="3846755" cy="38467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D25BAA3-AE15-A144-A138-F9CCBB79A652}"/>
              </a:ext>
            </a:extLst>
          </p:cNvPr>
          <p:cNvSpPr txBox="1"/>
          <p:nvPr/>
        </p:nvSpPr>
        <p:spPr>
          <a:xfrm>
            <a:off x="628649" y="2166594"/>
            <a:ext cx="2757487" cy="2462213"/>
          </a:xfrm>
          <a:custGeom>
            <a:avLst/>
            <a:gdLst>
              <a:gd name="connsiteX0" fmla="*/ 0 w 2757487"/>
              <a:gd name="connsiteY0" fmla="*/ 0 h 2462213"/>
              <a:gd name="connsiteX1" fmla="*/ 523923 w 2757487"/>
              <a:gd name="connsiteY1" fmla="*/ 0 h 2462213"/>
              <a:gd name="connsiteX2" fmla="*/ 992695 w 2757487"/>
              <a:gd name="connsiteY2" fmla="*/ 0 h 2462213"/>
              <a:gd name="connsiteX3" fmla="*/ 1599342 w 2757487"/>
              <a:gd name="connsiteY3" fmla="*/ 0 h 2462213"/>
              <a:gd name="connsiteX4" fmla="*/ 2123265 w 2757487"/>
              <a:gd name="connsiteY4" fmla="*/ 0 h 2462213"/>
              <a:gd name="connsiteX5" fmla="*/ 2757487 w 2757487"/>
              <a:gd name="connsiteY5" fmla="*/ 0 h 2462213"/>
              <a:gd name="connsiteX6" fmla="*/ 2757487 w 2757487"/>
              <a:gd name="connsiteY6" fmla="*/ 541687 h 2462213"/>
              <a:gd name="connsiteX7" fmla="*/ 2757487 w 2757487"/>
              <a:gd name="connsiteY7" fmla="*/ 1034129 h 2462213"/>
              <a:gd name="connsiteX8" fmla="*/ 2757487 w 2757487"/>
              <a:gd name="connsiteY8" fmla="*/ 1526572 h 2462213"/>
              <a:gd name="connsiteX9" fmla="*/ 2757487 w 2757487"/>
              <a:gd name="connsiteY9" fmla="*/ 1969770 h 2462213"/>
              <a:gd name="connsiteX10" fmla="*/ 2757487 w 2757487"/>
              <a:gd name="connsiteY10" fmla="*/ 2462213 h 2462213"/>
              <a:gd name="connsiteX11" fmla="*/ 2205990 w 2757487"/>
              <a:gd name="connsiteY11" fmla="*/ 2462213 h 2462213"/>
              <a:gd name="connsiteX12" fmla="*/ 1682067 w 2757487"/>
              <a:gd name="connsiteY12" fmla="*/ 2462213 h 2462213"/>
              <a:gd name="connsiteX13" fmla="*/ 1075420 w 2757487"/>
              <a:gd name="connsiteY13" fmla="*/ 2462213 h 2462213"/>
              <a:gd name="connsiteX14" fmla="*/ 468773 w 2757487"/>
              <a:gd name="connsiteY14" fmla="*/ 2462213 h 2462213"/>
              <a:gd name="connsiteX15" fmla="*/ 0 w 2757487"/>
              <a:gd name="connsiteY15" fmla="*/ 2462213 h 2462213"/>
              <a:gd name="connsiteX16" fmla="*/ 0 w 2757487"/>
              <a:gd name="connsiteY16" fmla="*/ 1969770 h 2462213"/>
              <a:gd name="connsiteX17" fmla="*/ 0 w 2757487"/>
              <a:gd name="connsiteY17" fmla="*/ 1501950 h 2462213"/>
              <a:gd name="connsiteX18" fmla="*/ 0 w 2757487"/>
              <a:gd name="connsiteY18" fmla="*/ 1083374 h 2462213"/>
              <a:gd name="connsiteX19" fmla="*/ 0 w 2757487"/>
              <a:gd name="connsiteY19" fmla="*/ 640175 h 2462213"/>
              <a:gd name="connsiteX20" fmla="*/ 0 w 2757487"/>
              <a:gd name="connsiteY20" fmla="*/ 0 h 24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57487" h="2462213" extrusionOk="0">
                <a:moveTo>
                  <a:pt x="0" y="0"/>
                </a:moveTo>
                <a:cubicBezTo>
                  <a:pt x="175259" y="-39700"/>
                  <a:pt x="304315" y="21609"/>
                  <a:pt x="523923" y="0"/>
                </a:cubicBezTo>
                <a:cubicBezTo>
                  <a:pt x="743531" y="-21609"/>
                  <a:pt x="823876" y="53667"/>
                  <a:pt x="992695" y="0"/>
                </a:cubicBezTo>
                <a:cubicBezTo>
                  <a:pt x="1161514" y="-53667"/>
                  <a:pt x="1432628" y="42480"/>
                  <a:pt x="1599342" y="0"/>
                </a:cubicBezTo>
                <a:cubicBezTo>
                  <a:pt x="1766056" y="-42480"/>
                  <a:pt x="1881366" y="1784"/>
                  <a:pt x="2123265" y="0"/>
                </a:cubicBezTo>
                <a:cubicBezTo>
                  <a:pt x="2365164" y="-1784"/>
                  <a:pt x="2461419" y="31575"/>
                  <a:pt x="2757487" y="0"/>
                </a:cubicBezTo>
                <a:cubicBezTo>
                  <a:pt x="2782189" y="191277"/>
                  <a:pt x="2694779" y="327709"/>
                  <a:pt x="2757487" y="541687"/>
                </a:cubicBezTo>
                <a:cubicBezTo>
                  <a:pt x="2820195" y="755665"/>
                  <a:pt x="2720489" y="824989"/>
                  <a:pt x="2757487" y="1034129"/>
                </a:cubicBezTo>
                <a:cubicBezTo>
                  <a:pt x="2794485" y="1243269"/>
                  <a:pt x="2743870" y="1325566"/>
                  <a:pt x="2757487" y="1526572"/>
                </a:cubicBezTo>
                <a:cubicBezTo>
                  <a:pt x="2771104" y="1727578"/>
                  <a:pt x="2746163" y="1762249"/>
                  <a:pt x="2757487" y="1969770"/>
                </a:cubicBezTo>
                <a:cubicBezTo>
                  <a:pt x="2768811" y="2177291"/>
                  <a:pt x="2755697" y="2289933"/>
                  <a:pt x="2757487" y="2462213"/>
                </a:cubicBezTo>
                <a:cubicBezTo>
                  <a:pt x="2604388" y="2499842"/>
                  <a:pt x="2323825" y="2459160"/>
                  <a:pt x="2205990" y="2462213"/>
                </a:cubicBezTo>
                <a:cubicBezTo>
                  <a:pt x="2088155" y="2465266"/>
                  <a:pt x="1871034" y="2441022"/>
                  <a:pt x="1682067" y="2462213"/>
                </a:cubicBezTo>
                <a:cubicBezTo>
                  <a:pt x="1493100" y="2483404"/>
                  <a:pt x="1372530" y="2428550"/>
                  <a:pt x="1075420" y="2462213"/>
                </a:cubicBezTo>
                <a:cubicBezTo>
                  <a:pt x="778310" y="2495876"/>
                  <a:pt x="668082" y="2438497"/>
                  <a:pt x="468773" y="2462213"/>
                </a:cubicBezTo>
                <a:cubicBezTo>
                  <a:pt x="269464" y="2485929"/>
                  <a:pt x="135238" y="2427007"/>
                  <a:pt x="0" y="2462213"/>
                </a:cubicBezTo>
                <a:cubicBezTo>
                  <a:pt x="-11745" y="2234309"/>
                  <a:pt x="40301" y="2195859"/>
                  <a:pt x="0" y="1969770"/>
                </a:cubicBezTo>
                <a:cubicBezTo>
                  <a:pt x="-40301" y="1743681"/>
                  <a:pt x="24102" y="1711113"/>
                  <a:pt x="0" y="1501950"/>
                </a:cubicBezTo>
                <a:cubicBezTo>
                  <a:pt x="-24102" y="1292787"/>
                  <a:pt x="11030" y="1265349"/>
                  <a:pt x="0" y="1083374"/>
                </a:cubicBezTo>
                <a:cubicBezTo>
                  <a:pt x="-11030" y="901399"/>
                  <a:pt x="51173" y="836484"/>
                  <a:pt x="0" y="640175"/>
                </a:cubicBezTo>
                <a:cubicBezTo>
                  <a:pt x="-51173" y="443866"/>
                  <a:pt x="65617" y="319602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s-CL"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s-CL" dirty="0"/>
              <a:t>Es muy común que a veces algo no quede claro. Esas dudas hay que anotarlas en algún apunte y conseguir aclararlas.</a:t>
            </a:r>
            <a:endParaRPr lang="es-CL"/>
          </a:p>
          <a:p>
            <a:pPr algn="ctr">
              <a:spcAft>
                <a:spcPts val="600"/>
              </a:spcAft>
            </a:pPr>
            <a:r>
              <a:rPr lang="es-CL" dirty="0">
                <a:solidFill>
                  <a:srgbClr val="282828"/>
                </a:solidFill>
                <a:latin typeface="+mj-lt"/>
              </a:rPr>
              <a:t> </a:t>
            </a:r>
            <a:endParaRPr lang="es-CL">
              <a:latin typeface="+mj-lt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9C8843-D010-5645-8312-2C112F4F0D5F}"/>
              </a:ext>
            </a:extLst>
          </p:cNvPr>
          <p:cNvSpPr txBox="1"/>
          <p:nvPr/>
        </p:nvSpPr>
        <p:spPr>
          <a:xfrm>
            <a:off x="7515227" y="3397700"/>
            <a:ext cx="4048124" cy="2816156"/>
          </a:xfrm>
          <a:custGeom>
            <a:avLst/>
            <a:gdLst>
              <a:gd name="connsiteX0" fmla="*/ 0 w 4048124"/>
              <a:gd name="connsiteY0" fmla="*/ 0 h 2816156"/>
              <a:gd name="connsiteX1" fmla="*/ 537822 w 4048124"/>
              <a:gd name="connsiteY1" fmla="*/ 0 h 2816156"/>
              <a:gd name="connsiteX2" fmla="*/ 994682 w 4048124"/>
              <a:gd name="connsiteY2" fmla="*/ 0 h 2816156"/>
              <a:gd name="connsiteX3" fmla="*/ 1653948 w 4048124"/>
              <a:gd name="connsiteY3" fmla="*/ 0 h 2816156"/>
              <a:gd name="connsiteX4" fmla="*/ 2191770 w 4048124"/>
              <a:gd name="connsiteY4" fmla="*/ 0 h 2816156"/>
              <a:gd name="connsiteX5" fmla="*/ 2729592 w 4048124"/>
              <a:gd name="connsiteY5" fmla="*/ 0 h 2816156"/>
              <a:gd name="connsiteX6" fmla="*/ 3388858 w 4048124"/>
              <a:gd name="connsiteY6" fmla="*/ 0 h 2816156"/>
              <a:gd name="connsiteX7" fmla="*/ 4048124 w 4048124"/>
              <a:gd name="connsiteY7" fmla="*/ 0 h 2816156"/>
              <a:gd name="connsiteX8" fmla="*/ 4048124 w 4048124"/>
              <a:gd name="connsiteY8" fmla="*/ 619554 h 2816156"/>
              <a:gd name="connsiteX9" fmla="*/ 4048124 w 4048124"/>
              <a:gd name="connsiteY9" fmla="*/ 1126462 h 2816156"/>
              <a:gd name="connsiteX10" fmla="*/ 4048124 w 4048124"/>
              <a:gd name="connsiteY10" fmla="*/ 1633370 h 2816156"/>
              <a:gd name="connsiteX11" fmla="*/ 4048124 w 4048124"/>
              <a:gd name="connsiteY11" fmla="*/ 2196602 h 2816156"/>
              <a:gd name="connsiteX12" fmla="*/ 4048124 w 4048124"/>
              <a:gd name="connsiteY12" fmla="*/ 2816156 h 2816156"/>
              <a:gd name="connsiteX13" fmla="*/ 3591264 w 4048124"/>
              <a:gd name="connsiteY13" fmla="*/ 2816156 h 2816156"/>
              <a:gd name="connsiteX14" fmla="*/ 2931998 w 4048124"/>
              <a:gd name="connsiteY14" fmla="*/ 2816156 h 2816156"/>
              <a:gd name="connsiteX15" fmla="*/ 2434657 w 4048124"/>
              <a:gd name="connsiteY15" fmla="*/ 2816156 h 2816156"/>
              <a:gd name="connsiteX16" fmla="*/ 1856354 w 4048124"/>
              <a:gd name="connsiteY16" fmla="*/ 2816156 h 2816156"/>
              <a:gd name="connsiteX17" fmla="*/ 1197088 w 4048124"/>
              <a:gd name="connsiteY17" fmla="*/ 2816156 h 2816156"/>
              <a:gd name="connsiteX18" fmla="*/ 618785 w 4048124"/>
              <a:gd name="connsiteY18" fmla="*/ 2816156 h 2816156"/>
              <a:gd name="connsiteX19" fmla="*/ 0 w 4048124"/>
              <a:gd name="connsiteY19" fmla="*/ 2816156 h 2816156"/>
              <a:gd name="connsiteX20" fmla="*/ 0 w 4048124"/>
              <a:gd name="connsiteY20" fmla="*/ 2309248 h 2816156"/>
              <a:gd name="connsiteX21" fmla="*/ 0 w 4048124"/>
              <a:gd name="connsiteY21" fmla="*/ 1774178 h 2816156"/>
              <a:gd name="connsiteX22" fmla="*/ 0 w 4048124"/>
              <a:gd name="connsiteY22" fmla="*/ 1154624 h 2816156"/>
              <a:gd name="connsiteX23" fmla="*/ 0 w 4048124"/>
              <a:gd name="connsiteY23" fmla="*/ 591393 h 2816156"/>
              <a:gd name="connsiteX24" fmla="*/ 0 w 4048124"/>
              <a:gd name="connsiteY24" fmla="*/ 0 h 281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048124" h="2816156" extrusionOk="0">
                <a:moveTo>
                  <a:pt x="0" y="0"/>
                </a:moveTo>
                <a:cubicBezTo>
                  <a:pt x="155219" y="-33749"/>
                  <a:pt x="298495" y="7825"/>
                  <a:pt x="537822" y="0"/>
                </a:cubicBezTo>
                <a:cubicBezTo>
                  <a:pt x="777149" y="-7825"/>
                  <a:pt x="890968" y="51687"/>
                  <a:pt x="994682" y="0"/>
                </a:cubicBezTo>
                <a:cubicBezTo>
                  <a:pt x="1098396" y="-51687"/>
                  <a:pt x="1414104" y="30598"/>
                  <a:pt x="1653948" y="0"/>
                </a:cubicBezTo>
                <a:cubicBezTo>
                  <a:pt x="1893792" y="-30598"/>
                  <a:pt x="1934915" y="40937"/>
                  <a:pt x="2191770" y="0"/>
                </a:cubicBezTo>
                <a:cubicBezTo>
                  <a:pt x="2448625" y="-40937"/>
                  <a:pt x="2507893" y="2280"/>
                  <a:pt x="2729592" y="0"/>
                </a:cubicBezTo>
                <a:cubicBezTo>
                  <a:pt x="2951291" y="-2280"/>
                  <a:pt x="3246502" y="18591"/>
                  <a:pt x="3388858" y="0"/>
                </a:cubicBezTo>
                <a:cubicBezTo>
                  <a:pt x="3531214" y="-18591"/>
                  <a:pt x="3792124" y="75110"/>
                  <a:pt x="4048124" y="0"/>
                </a:cubicBezTo>
                <a:cubicBezTo>
                  <a:pt x="4091826" y="210547"/>
                  <a:pt x="3989196" y="437837"/>
                  <a:pt x="4048124" y="619554"/>
                </a:cubicBezTo>
                <a:cubicBezTo>
                  <a:pt x="4107052" y="801271"/>
                  <a:pt x="4019608" y="911615"/>
                  <a:pt x="4048124" y="1126462"/>
                </a:cubicBezTo>
                <a:cubicBezTo>
                  <a:pt x="4076640" y="1341309"/>
                  <a:pt x="4000670" y="1511826"/>
                  <a:pt x="4048124" y="1633370"/>
                </a:cubicBezTo>
                <a:cubicBezTo>
                  <a:pt x="4095578" y="1754914"/>
                  <a:pt x="4003628" y="2019677"/>
                  <a:pt x="4048124" y="2196602"/>
                </a:cubicBezTo>
                <a:cubicBezTo>
                  <a:pt x="4092620" y="2373527"/>
                  <a:pt x="3993306" y="2589639"/>
                  <a:pt x="4048124" y="2816156"/>
                </a:cubicBezTo>
                <a:cubicBezTo>
                  <a:pt x="3927716" y="2821611"/>
                  <a:pt x="3736921" y="2814012"/>
                  <a:pt x="3591264" y="2816156"/>
                </a:cubicBezTo>
                <a:cubicBezTo>
                  <a:pt x="3445607" y="2818300"/>
                  <a:pt x="3180935" y="2764185"/>
                  <a:pt x="2931998" y="2816156"/>
                </a:cubicBezTo>
                <a:cubicBezTo>
                  <a:pt x="2683061" y="2868127"/>
                  <a:pt x="2610736" y="2795068"/>
                  <a:pt x="2434657" y="2816156"/>
                </a:cubicBezTo>
                <a:cubicBezTo>
                  <a:pt x="2258578" y="2837244"/>
                  <a:pt x="2064870" y="2770851"/>
                  <a:pt x="1856354" y="2816156"/>
                </a:cubicBezTo>
                <a:cubicBezTo>
                  <a:pt x="1647838" y="2861461"/>
                  <a:pt x="1346624" y="2738625"/>
                  <a:pt x="1197088" y="2816156"/>
                </a:cubicBezTo>
                <a:cubicBezTo>
                  <a:pt x="1047552" y="2893687"/>
                  <a:pt x="895795" y="2774725"/>
                  <a:pt x="618785" y="2816156"/>
                </a:cubicBezTo>
                <a:cubicBezTo>
                  <a:pt x="341775" y="2857587"/>
                  <a:pt x="298667" y="2815853"/>
                  <a:pt x="0" y="2816156"/>
                </a:cubicBezTo>
                <a:cubicBezTo>
                  <a:pt x="-46253" y="2687713"/>
                  <a:pt x="54998" y="2448794"/>
                  <a:pt x="0" y="2309248"/>
                </a:cubicBezTo>
                <a:cubicBezTo>
                  <a:pt x="-54998" y="2169702"/>
                  <a:pt x="62461" y="2031748"/>
                  <a:pt x="0" y="1774178"/>
                </a:cubicBezTo>
                <a:cubicBezTo>
                  <a:pt x="-62461" y="1516608"/>
                  <a:pt x="60234" y="1365729"/>
                  <a:pt x="0" y="1154624"/>
                </a:cubicBezTo>
                <a:cubicBezTo>
                  <a:pt x="-60234" y="943519"/>
                  <a:pt x="34613" y="835402"/>
                  <a:pt x="0" y="591393"/>
                </a:cubicBezTo>
                <a:cubicBezTo>
                  <a:pt x="-34613" y="347384"/>
                  <a:pt x="10797" y="127973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s-CL"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s-CL" dirty="0">
                <a:solidFill>
                  <a:srgbClr val="282828"/>
                </a:solidFill>
                <a:latin typeface="+mj-lt"/>
              </a:rPr>
              <a:t>Para eso </a:t>
            </a:r>
            <a:r>
              <a:rPr lang="es-CL" b="1" dirty="0">
                <a:solidFill>
                  <a:srgbClr val="282828"/>
                </a:solidFill>
                <a:latin typeface="+mj-lt"/>
              </a:rPr>
              <a:t>recuerda</a:t>
            </a:r>
            <a:r>
              <a:rPr lang="es-CL" dirty="0">
                <a:solidFill>
                  <a:srgbClr val="282828"/>
                </a:solidFill>
                <a:latin typeface="+mj-lt"/>
              </a:rPr>
              <a:t> que en la pagina del colegio se encuentra el listado de mail de cada profesor a quien le puedes escribir para aclarar tus dudas.</a:t>
            </a:r>
            <a:endParaRPr lang="es-CL">
              <a:latin typeface="+mj-lt"/>
            </a:endParaRPr>
          </a:p>
          <a:p>
            <a:pPr algn="ctr">
              <a:spcAft>
                <a:spcPts val="600"/>
              </a:spcAft>
            </a:pPr>
            <a:endParaRPr lang="es-CL"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s-CL" dirty="0">
                <a:latin typeface="+mj-lt"/>
                <a:hlinkClick r:id="rId4"/>
              </a:rPr>
              <a:t>http://colegiosantacecilia.cl/new/correo-institucional-2020/</a:t>
            </a:r>
            <a:endParaRPr lang="es-CL">
              <a:latin typeface="+mj-lt"/>
            </a:endParaRPr>
          </a:p>
        </p:txBody>
      </p:sp>
      <p:sp>
        <p:nvSpPr>
          <p:cNvPr id="10" name="Título 5">
            <a:extLst>
              <a:ext uri="{FF2B5EF4-FFF2-40B4-BE49-F238E27FC236}">
                <a16:creationId xmlns:a16="http://schemas.microsoft.com/office/drawing/2014/main" id="{198EE331-1727-5C4D-A144-A3D56B8A2911}"/>
              </a:ext>
            </a:extLst>
          </p:cNvPr>
          <p:cNvSpPr txBox="1">
            <a:spLocks/>
          </p:cNvSpPr>
          <p:nvPr/>
        </p:nvSpPr>
        <p:spPr>
          <a:xfrm>
            <a:off x="1219200" y="7949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No te quedes con las dudas</a:t>
            </a:r>
            <a:endParaRPr lang="es-CL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01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D06D9D1C-6FC6-42E0-A06C-5F7F5E93F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9625" y="406302"/>
            <a:ext cx="3762375" cy="376237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D25BAA3-AE15-A144-A138-F9CCBB79A652}"/>
              </a:ext>
            </a:extLst>
          </p:cNvPr>
          <p:cNvSpPr txBox="1"/>
          <p:nvPr/>
        </p:nvSpPr>
        <p:spPr>
          <a:xfrm>
            <a:off x="914400" y="2056255"/>
            <a:ext cx="3514725" cy="2616101"/>
          </a:xfrm>
          <a:custGeom>
            <a:avLst/>
            <a:gdLst>
              <a:gd name="connsiteX0" fmla="*/ 0 w 3514725"/>
              <a:gd name="connsiteY0" fmla="*/ 0 h 2616101"/>
              <a:gd name="connsiteX1" fmla="*/ 550640 w 3514725"/>
              <a:gd name="connsiteY1" fmla="*/ 0 h 2616101"/>
              <a:gd name="connsiteX2" fmla="*/ 1030986 w 3514725"/>
              <a:gd name="connsiteY2" fmla="*/ 0 h 2616101"/>
              <a:gd name="connsiteX3" fmla="*/ 1687068 w 3514725"/>
              <a:gd name="connsiteY3" fmla="*/ 0 h 2616101"/>
              <a:gd name="connsiteX4" fmla="*/ 2237708 w 3514725"/>
              <a:gd name="connsiteY4" fmla="*/ 0 h 2616101"/>
              <a:gd name="connsiteX5" fmla="*/ 2788348 w 3514725"/>
              <a:gd name="connsiteY5" fmla="*/ 0 h 2616101"/>
              <a:gd name="connsiteX6" fmla="*/ 3514725 w 3514725"/>
              <a:gd name="connsiteY6" fmla="*/ 0 h 2616101"/>
              <a:gd name="connsiteX7" fmla="*/ 3514725 w 3514725"/>
              <a:gd name="connsiteY7" fmla="*/ 470898 h 2616101"/>
              <a:gd name="connsiteX8" fmla="*/ 3514725 w 3514725"/>
              <a:gd name="connsiteY8" fmla="*/ 994118 h 2616101"/>
              <a:gd name="connsiteX9" fmla="*/ 3514725 w 3514725"/>
              <a:gd name="connsiteY9" fmla="*/ 1465017 h 2616101"/>
              <a:gd name="connsiteX10" fmla="*/ 3514725 w 3514725"/>
              <a:gd name="connsiteY10" fmla="*/ 1935915 h 2616101"/>
              <a:gd name="connsiteX11" fmla="*/ 3514725 w 3514725"/>
              <a:gd name="connsiteY11" fmla="*/ 2616101 h 2616101"/>
              <a:gd name="connsiteX12" fmla="*/ 2893790 w 3514725"/>
              <a:gd name="connsiteY12" fmla="*/ 2616101 h 2616101"/>
              <a:gd name="connsiteX13" fmla="*/ 2237708 w 3514725"/>
              <a:gd name="connsiteY13" fmla="*/ 2616101 h 2616101"/>
              <a:gd name="connsiteX14" fmla="*/ 1581626 w 3514725"/>
              <a:gd name="connsiteY14" fmla="*/ 2616101 h 2616101"/>
              <a:gd name="connsiteX15" fmla="*/ 1066133 w 3514725"/>
              <a:gd name="connsiteY15" fmla="*/ 2616101 h 2616101"/>
              <a:gd name="connsiteX16" fmla="*/ 0 w 3514725"/>
              <a:gd name="connsiteY16" fmla="*/ 2616101 h 2616101"/>
              <a:gd name="connsiteX17" fmla="*/ 0 w 3514725"/>
              <a:gd name="connsiteY17" fmla="*/ 2040559 h 2616101"/>
              <a:gd name="connsiteX18" fmla="*/ 0 w 3514725"/>
              <a:gd name="connsiteY18" fmla="*/ 1595822 h 2616101"/>
              <a:gd name="connsiteX19" fmla="*/ 0 w 3514725"/>
              <a:gd name="connsiteY19" fmla="*/ 1124923 h 2616101"/>
              <a:gd name="connsiteX20" fmla="*/ 0 w 3514725"/>
              <a:gd name="connsiteY20" fmla="*/ 654025 h 2616101"/>
              <a:gd name="connsiteX21" fmla="*/ 0 w 3514725"/>
              <a:gd name="connsiteY21" fmla="*/ 0 h 261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514725" h="2616101" extrusionOk="0">
                <a:moveTo>
                  <a:pt x="0" y="0"/>
                </a:moveTo>
                <a:cubicBezTo>
                  <a:pt x="156044" y="-61751"/>
                  <a:pt x="390704" y="13859"/>
                  <a:pt x="550640" y="0"/>
                </a:cubicBezTo>
                <a:cubicBezTo>
                  <a:pt x="710576" y="-13859"/>
                  <a:pt x="798538" y="10177"/>
                  <a:pt x="1030986" y="0"/>
                </a:cubicBezTo>
                <a:cubicBezTo>
                  <a:pt x="1263434" y="-10177"/>
                  <a:pt x="1361736" y="50990"/>
                  <a:pt x="1687068" y="0"/>
                </a:cubicBezTo>
                <a:cubicBezTo>
                  <a:pt x="2012400" y="-50990"/>
                  <a:pt x="2118219" y="51448"/>
                  <a:pt x="2237708" y="0"/>
                </a:cubicBezTo>
                <a:cubicBezTo>
                  <a:pt x="2357197" y="-51448"/>
                  <a:pt x="2667422" y="8699"/>
                  <a:pt x="2788348" y="0"/>
                </a:cubicBezTo>
                <a:cubicBezTo>
                  <a:pt x="2909274" y="-8699"/>
                  <a:pt x="3222703" y="23440"/>
                  <a:pt x="3514725" y="0"/>
                </a:cubicBezTo>
                <a:cubicBezTo>
                  <a:pt x="3536754" y="185811"/>
                  <a:pt x="3511890" y="376605"/>
                  <a:pt x="3514725" y="470898"/>
                </a:cubicBezTo>
                <a:cubicBezTo>
                  <a:pt x="3517560" y="565191"/>
                  <a:pt x="3469833" y="825622"/>
                  <a:pt x="3514725" y="994118"/>
                </a:cubicBezTo>
                <a:cubicBezTo>
                  <a:pt x="3559617" y="1162614"/>
                  <a:pt x="3479474" y="1233122"/>
                  <a:pt x="3514725" y="1465017"/>
                </a:cubicBezTo>
                <a:cubicBezTo>
                  <a:pt x="3549976" y="1696912"/>
                  <a:pt x="3481122" y="1778163"/>
                  <a:pt x="3514725" y="1935915"/>
                </a:cubicBezTo>
                <a:cubicBezTo>
                  <a:pt x="3548328" y="2093667"/>
                  <a:pt x="3480709" y="2366189"/>
                  <a:pt x="3514725" y="2616101"/>
                </a:cubicBezTo>
                <a:cubicBezTo>
                  <a:pt x="3373169" y="2647859"/>
                  <a:pt x="3187930" y="2608115"/>
                  <a:pt x="2893790" y="2616101"/>
                </a:cubicBezTo>
                <a:cubicBezTo>
                  <a:pt x="2599650" y="2624087"/>
                  <a:pt x="2371537" y="2591341"/>
                  <a:pt x="2237708" y="2616101"/>
                </a:cubicBezTo>
                <a:cubicBezTo>
                  <a:pt x="2103879" y="2640861"/>
                  <a:pt x="1830590" y="2598522"/>
                  <a:pt x="1581626" y="2616101"/>
                </a:cubicBezTo>
                <a:cubicBezTo>
                  <a:pt x="1332662" y="2633680"/>
                  <a:pt x="1306243" y="2588281"/>
                  <a:pt x="1066133" y="2616101"/>
                </a:cubicBezTo>
                <a:cubicBezTo>
                  <a:pt x="826023" y="2643921"/>
                  <a:pt x="250051" y="2571600"/>
                  <a:pt x="0" y="2616101"/>
                </a:cubicBezTo>
                <a:cubicBezTo>
                  <a:pt x="-8490" y="2472428"/>
                  <a:pt x="26102" y="2292824"/>
                  <a:pt x="0" y="2040559"/>
                </a:cubicBezTo>
                <a:cubicBezTo>
                  <a:pt x="-26102" y="1788294"/>
                  <a:pt x="36145" y="1750310"/>
                  <a:pt x="0" y="1595822"/>
                </a:cubicBezTo>
                <a:cubicBezTo>
                  <a:pt x="-36145" y="1441334"/>
                  <a:pt x="37764" y="1251905"/>
                  <a:pt x="0" y="1124923"/>
                </a:cubicBezTo>
                <a:cubicBezTo>
                  <a:pt x="-37764" y="997941"/>
                  <a:pt x="4036" y="779791"/>
                  <a:pt x="0" y="654025"/>
                </a:cubicBezTo>
                <a:cubicBezTo>
                  <a:pt x="-4036" y="528259"/>
                  <a:pt x="51389" y="211632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s-CL" dirty="0"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s-CL" dirty="0">
                <a:solidFill>
                  <a:srgbClr val="282828"/>
                </a:solidFill>
                <a:latin typeface="+mj-lt"/>
              </a:rPr>
              <a:t>Los </a:t>
            </a:r>
            <a:r>
              <a:rPr lang="es-CL" b="1" dirty="0">
                <a:solidFill>
                  <a:srgbClr val="282828"/>
                </a:solidFill>
                <a:latin typeface="+mj-lt"/>
              </a:rPr>
              <a:t>ruidos externos distraen</a:t>
            </a:r>
            <a:r>
              <a:rPr lang="es-CL" dirty="0">
                <a:solidFill>
                  <a:srgbClr val="282828"/>
                </a:solidFill>
                <a:latin typeface="+mj-lt"/>
              </a:rPr>
              <a:t>, la música también. </a:t>
            </a:r>
          </a:p>
          <a:p>
            <a:pPr algn="ctr">
              <a:spcAft>
                <a:spcPts val="600"/>
              </a:spcAft>
            </a:pPr>
            <a:endParaRPr lang="es-CL" b="1" dirty="0">
              <a:solidFill>
                <a:srgbClr val="282828"/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s-CL" dirty="0">
                <a:solidFill>
                  <a:srgbClr val="282828"/>
                </a:solidFill>
                <a:latin typeface="+mj-lt"/>
              </a:rPr>
              <a:t>Lo ideal es estudiar en silencio, pero sabemos que a veces puede ser aburrido.</a:t>
            </a:r>
          </a:p>
          <a:p>
            <a:pPr algn="ctr">
              <a:spcAft>
                <a:spcPts val="600"/>
              </a:spcAft>
            </a:pPr>
            <a:r>
              <a:rPr lang="es-CL" dirty="0">
                <a:solidFill>
                  <a:srgbClr val="282828"/>
                </a:solidFill>
                <a:latin typeface="+mj-lt"/>
              </a:rPr>
              <a:t> </a:t>
            </a:r>
            <a:endParaRPr lang="es-CL" dirty="0">
              <a:latin typeface="+mj-lt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9C8843-D010-5645-8312-2C112F4F0D5F}"/>
              </a:ext>
            </a:extLst>
          </p:cNvPr>
          <p:cNvSpPr txBox="1"/>
          <p:nvPr/>
        </p:nvSpPr>
        <p:spPr>
          <a:xfrm>
            <a:off x="5691189" y="3933874"/>
            <a:ext cx="3821906" cy="2462213"/>
          </a:xfrm>
          <a:custGeom>
            <a:avLst/>
            <a:gdLst>
              <a:gd name="connsiteX0" fmla="*/ 0 w 3821906"/>
              <a:gd name="connsiteY0" fmla="*/ 0 h 2462213"/>
              <a:gd name="connsiteX1" fmla="*/ 507768 w 3821906"/>
              <a:gd name="connsiteY1" fmla="*/ 0 h 2462213"/>
              <a:gd name="connsiteX2" fmla="*/ 939097 w 3821906"/>
              <a:gd name="connsiteY2" fmla="*/ 0 h 2462213"/>
              <a:gd name="connsiteX3" fmla="*/ 1561522 w 3821906"/>
              <a:gd name="connsiteY3" fmla="*/ 0 h 2462213"/>
              <a:gd name="connsiteX4" fmla="*/ 2069289 w 3821906"/>
              <a:gd name="connsiteY4" fmla="*/ 0 h 2462213"/>
              <a:gd name="connsiteX5" fmla="*/ 2577057 w 3821906"/>
              <a:gd name="connsiteY5" fmla="*/ 0 h 2462213"/>
              <a:gd name="connsiteX6" fmla="*/ 3199481 w 3821906"/>
              <a:gd name="connsiteY6" fmla="*/ 0 h 2462213"/>
              <a:gd name="connsiteX7" fmla="*/ 3821906 w 3821906"/>
              <a:gd name="connsiteY7" fmla="*/ 0 h 2462213"/>
              <a:gd name="connsiteX8" fmla="*/ 3821906 w 3821906"/>
              <a:gd name="connsiteY8" fmla="*/ 541687 h 2462213"/>
              <a:gd name="connsiteX9" fmla="*/ 3821906 w 3821906"/>
              <a:gd name="connsiteY9" fmla="*/ 984885 h 2462213"/>
              <a:gd name="connsiteX10" fmla="*/ 3821906 w 3821906"/>
              <a:gd name="connsiteY10" fmla="*/ 1428084 h 2462213"/>
              <a:gd name="connsiteX11" fmla="*/ 3821906 w 3821906"/>
              <a:gd name="connsiteY11" fmla="*/ 1920526 h 2462213"/>
              <a:gd name="connsiteX12" fmla="*/ 3821906 w 3821906"/>
              <a:gd name="connsiteY12" fmla="*/ 2462213 h 2462213"/>
              <a:gd name="connsiteX13" fmla="*/ 3390577 w 3821906"/>
              <a:gd name="connsiteY13" fmla="*/ 2462213 h 2462213"/>
              <a:gd name="connsiteX14" fmla="*/ 2768152 w 3821906"/>
              <a:gd name="connsiteY14" fmla="*/ 2462213 h 2462213"/>
              <a:gd name="connsiteX15" fmla="*/ 2298603 w 3821906"/>
              <a:gd name="connsiteY15" fmla="*/ 2462213 h 2462213"/>
              <a:gd name="connsiteX16" fmla="*/ 1752617 w 3821906"/>
              <a:gd name="connsiteY16" fmla="*/ 2462213 h 2462213"/>
              <a:gd name="connsiteX17" fmla="*/ 1130192 w 3821906"/>
              <a:gd name="connsiteY17" fmla="*/ 2462213 h 2462213"/>
              <a:gd name="connsiteX18" fmla="*/ 584206 w 3821906"/>
              <a:gd name="connsiteY18" fmla="*/ 2462213 h 2462213"/>
              <a:gd name="connsiteX19" fmla="*/ 0 w 3821906"/>
              <a:gd name="connsiteY19" fmla="*/ 2462213 h 2462213"/>
              <a:gd name="connsiteX20" fmla="*/ 0 w 3821906"/>
              <a:gd name="connsiteY20" fmla="*/ 2019015 h 2462213"/>
              <a:gd name="connsiteX21" fmla="*/ 0 w 3821906"/>
              <a:gd name="connsiteY21" fmla="*/ 1551194 h 2462213"/>
              <a:gd name="connsiteX22" fmla="*/ 0 w 3821906"/>
              <a:gd name="connsiteY22" fmla="*/ 1009507 h 2462213"/>
              <a:gd name="connsiteX23" fmla="*/ 0 w 3821906"/>
              <a:gd name="connsiteY23" fmla="*/ 517065 h 2462213"/>
              <a:gd name="connsiteX24" fmla="*/ 0 w 3821906"/>
              <a:gd name="connsiteY24" fmla="*/ 0 h 24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21906" h="2462213" extrusionOk="0">
                <a:moveTo>
                  <a:pt x="0" y="0"/>
                </a:moveTo>
                <a:cubicBezTo>
                  <a:pt x="103701" y="-15268"/>
                  <a:pt x="383434" y="55660"/>
                  <a:pt x="507768" y="0"/>
                </a:cubicBezTo>
                <a:cubicBezTo>
                  <a:pt x="632102" y="-55660"/>
                  <a:pt x="755996" y="29044"/>
                  <a:pt x="939097" y="0"/>
                </a:cubicBezTo>
                <a:cubicBezTo>
                  <a:pt x="1122198" y="-29044"/>
                  <a:pt x="1352195" y="30398"/>
                  <a:pt x="1561522" y="0"/>
                </a:cubicBezTo>
                <a:cubicBezTo>
                  <a:pt x="1770849" y="-30398"/>
                  <a:pt x="1930120" y="26706"/>
                  <a:pt x="2069289" y="0"/>
                </a:cubicBezTo>
                <a:cubicBezTo>
                  <a:pt x="2208458" y="-26706"/>
                  <a:pt x="2470987" y="33626"/>
                  <a:pt x="2577057" y="0"/>
                </a:cubicBezTo>
                <a:cubicBezTo>
                  <a:pt x="2683127" y="-33626"/>
                  <a:pt x="3037371" y="46149"/>
                  <a:pt x="3199481" y="0"/>
                </a:cubicBezTo>
                <a:cubicBezTo>
                  <a:pt x="3361591" y="-46149"/>
                  <a:pt x="3693520" y="68652"/>
                  <a:pt x="3821906" y="0"/>
                </a:cubicBezTo>
                <a:cubicBezTo>
                  <a:pt x="3855076" y="197575"/>
                  <a:pt x="3795742" y="420655"/>
                  <a:pt x="3821906" y="541687"/>
                </a:cubicBezTo>
                <a:cubicBezTo>
                  <a:pt x="3848070" y="662719"/>
                  <a:pt x="3810582" y="777364"/>
                  <a:pt x="3821906" y="984885"/>
                </a:cubicBezTo>
                <a:cubicBezTo>
                  <a:pt x="3833230" y="1192406"/>
                  <a:pt x="3810036" y="1323343"/>
                  <a:pt x="3821906" y="1428084"/>
                </a:cubicBezTo>
                <a:cubicBezTo>
                  <a:pt x="3833776" y="1532825"/>
                  <a:pt x="3821674" y="1688135"/>
                  <a:pt x="3821906" y="1920526"/>
                </a:cubicBezTo>
                <a:cubicBezTo>
                  <a:pt x="3822138" y="2152917"/>
                  <a:pt x="3813997" y="2257837"/>
                  <a:pt x="3821906" y="2462213"/>
                </a:cubicBezTo>
                <a:cubicBezTo>
                  <a:pt x="3734699" y="2462822"/>
                  <a:pt x="3501440" y="2432608"/>
                  <a:pt x="3390577" y="2462213"/>
                </a:cubicBezTo>
                <a:cubicBezTo>
                  <a:pt x="3279714" y="2491818"/>
                  <a:pt x="2899121" y="2429634"/>
                  <a:pt x="2768152" y="2462213"/>
                </a:cubicBezTo>
                <a:cubicBezTo>
                  <a:pt x="2637183" y="2494792"/>
                  <a:pt x="2395805" y="2412661"/>
                  <a:pt x="2298603" y="2462213"/>
                </a:cubicBezTo>
                <a:cubicBezTo>
                  <a:pt x="2201401" y="2511765"/>
                  <a:pt x="1945269" y="2406016"/>
                  <a:pt x="1752617" y="2462213"/>
                </a:cubicBezTo>
                <a:cubicBezTo>
                  <a:pt x="1559965" y="2518410"/>
                  <a:pt x="1371074" y="2431953"/>
                  <a:pt x="1130192" y="2462213"/>
                </a:cubicBezTo>
                <a:cubicBezTo>
                  <a:pt x="889310" y="2492473"/>
                  <a:pt x="821137" y="2412891"/>
                  <a:pt x="584206" y="2462213"/>
                </a:cubicBezTo>
                <a:cubicBezTo>
                  <a:pt x="347275" y="2511535"/>
                  <a:pt x="206166" y="2454661"/>
                  <a:pt x="0" y="2462213"/>
                </a:cubicBezTo>
                <a:cubicBezTo>
                  <a:pt x="-12623" y="2326890"/>
                  <a:pt x="24765" y="2122682"/>
                  <a:pt x="0" y="2019015"/>
                </a:cubicBezTo>
                <a:cubicBezTo>
                  <a:pt x="-24765" y="1915348"/>
                  <a:pt x="21642" y="1664070"/>
                  <a:pt x="0" y="1551194"/>
                </a:cubicBezTo>
                <a:cubicBezTo>
                  <a:pt x="-21642" y="1438318"/>
                  <a:pt x="6041" y="1124187"/>
                  <a:pt x="0" y="1009507"/>
                </a:cubicBezTo>
                <a:cubicBezTo>
                  <a:pt x="-6041" y="894827"/>
                  <a:pt x="21220" y="630599"/>
                  <a:pt x="0" y="517065"/>
                </a:cubicBezTo>
                <a:cubicBezTo>
                  <a:pt x="-21220" y="403531"/>
                  <a:pt x="56529" y="143856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endParaRPr lang="es-CL">
              <a:latin typeface="+mj-lt"/>
            </a:endParaRPr>
          </a:p>
          <a:p>
            <a:pPr algn="ctr">
              <a:spcAft>
                <a:spcPts val="600"/>
              </a:spcAft>
            </a:pPr>
            <a:r>
              <a:rPr lang="es-CL" dirty="0">
                <a:solidFill>
                  <a:srgbClr val="282828"/>
                </a:solidFill>
                <a:latin typeface="+mj-lt"/>
              </a:rPr>
              <a:t>Entonces, lo mejor es tener un equilibrio. Aquellos temas más fáciles podemos estudiarlos con música de fondo y los más difíciles en silencio para poder concentrarnos mejor.</a:t>
            </a:r>
            <a:endParaRPr lang="es-CL">
              <a:solidFill>
                <a:srgbClr val="282828"/>
              </a:solidFill>
              <a:latin typeface="+mj-lt"/>
            </a:endParaRPr>
          </a:p>
          <a:p>
            <a:pPr algn="ctr">
              <a:spcAft>
                <a:spcPts val="600"/>
              </a:spcAft>
            </a:pPr>
            <a:endParaRPr lang="es-CL">
              <a:latin typeface="+mj-lt"/>
            </a:endParaRPr>
          </a:p>
        </p:txBody>
      </p:sp>
      <p:sp>
        <p:nvSpPr>
          <p:cNvPr id="10" name="Título 5">
            <a:extLst>
              <a:ext uri="{FF2B5EF4-FFF2-40B4-BE49-F238E27FC236}">
                <a16:creationId xmlns:a16="http://schemas.microsoft.com/office/drawing/2014/main" id="{198EE331-1727-5C4D-A144-A3D56B8A2911}"/>
              </a:ext>
            </a:extLst>
          </p:cNvPr>
          <p:cNvSpPr txBox="1">
            <a:spLocks/>
          </p:cNvSpPr>
          <p:nvPr/>
        </p:nvSpPr>
        <p:spPr>
          <a:xfrm>
            <a:off x="1219200" y="7949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Silencio al estudiar</a:t>
            </a:r>
            <a:endParaRPr lang="es-CL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9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D25BAA3-AE15-A144-A138-F9CCBB79A652}"/>
              </a:ext>
            </a:extLst>
          </p:cNvPr>
          <p:cNvSpPr txBox="1"/>
          <p:nvPr/>
        </p:nvSpPr>
        <p:spPr>
          <a:xfrm>
            <a:off x="1243013" y="2114550"/>
            <a:ext cx="3514725" cy="2308324"/>
          </a:xfrm>
          <a:custGeom>
            <a:avLst/>
            <a:gdLst>
              <a:gd name="connsiteX0" fmla="*/ 0 w 3514725"/>
              <a:gd name="connsiteY0" fmla="*/ 0 h 2308324"/>
              <a:gd name="connsiteX1" fmla="*/ 550640 w 3514725"/>
              <a:gd name="connsiteY1" fmla="*/ 0 h 2308324"/>
              <a:gd name="connsiteX2" fmla="*/ 1030986 w 3514725"/>
              <a:gd name="connsiteY2" fmla="*/ 0 h 2308324"/>
              <a:gd name="connsiteX3" fmla="*/ 1687068 w 3514725"/>
              <a:gd name="connsiteY3" fmla="*/ 0 h 2308324"/>
              <a:gd name="connsiteX4" fmla="*/ 2237708 w 3514725"/>
              <a:gd name="connsiteY4" fmla="*/ 0 h 2308324"/>
              <a:gd name="connsiteX5" fmla="*/ 2788348 w 3514725"/>
              <a:gd name="connsiteY5" fmla="*/ 0 h 2308324"/>
              <a:gd name="connsiteX6" fmla="*/ 3514725 w 3514725"/>
              <a:gd name="connsiteY6" fmla="*/ 0 h 2308324"/>
              <a:gd name="connsiteX7" fmla="*/ 3514725 w 3514725"/>
              <a:gd name="connsiteY7" fmla="*/ 530915 h 2308324"/>
              <a:gd name="connsiteX8" fmla="*/ 3514725 w 3514725"/>
              <a:gd name="connsiteY8" fmla="*/ 1107996 h 2308324"/>
              <a:gd name="connsiteX9" fmla="*/ 3514725 w 3514725"/>
              <a:gd name="connsiteY9" fmla="*/ 1638910 h 2308324"/>
              <a:gd name="connsiteX10" fmla="*/ 3514725 w 3514725"/>
              <a:gd name="connsiteY10" fmla="*/ 2308324 h 2308324"/>
              <a:gd name="connsiteX11" fmla="*/ 2928938 w 3514725"/>
              <a:gd name="connsiteY11" fmla="*/ 2308324 h 2308324"/>
              <a:gd name="connsiteX12" fmla="*/ 2378297 w 3514725"/>
              <a:gd name="connsiteY12" fmla="*/ 2308324 h 2308324"/>
              <a:gd name="connsiteX13" fmla="*/ 1722215 w 3514725"/>
              <a:gd name="connsiteY13" fmla="*/ 2308324 h 2308324"/>
              <a:gd name="connsiteX14" fmla="*/ 1066133 w 3514725"/>
              <a:gd name="connsiteY14" fmla="*/ 2308324 h 2308324"/>
              <a:gd name="connsiteX15" fmla="*/ 550640 w 3514725"/>
              <a:gd name="connsiteY15" fmla="*/ 2308324 h 2308324"/>
              <a:gd name="connsiteX16" fmla="*/ 0 w 3514725"/>
              <a:gd name="connsiteY16" fmla="*/ 2308324 h 2308324"/>
              <a:gd name="connsiteX17" fmla="*/ 0 w 3514725"/>
              <a:gd name="connsiteY17" fmla="*/ 1685077 h 2308324"/>
              <a:gd name="connsiteX18" fmla="*/ 0 w 3514725"/>
              <a:gd name="connsiteY18" fmla="*/ 1177245 h 2308324"/>
              <a:gd name="connsiteX19" fmla="*/ 0 w 3514725"/>
              <a:gd name="connsiteY19" fmla="*/ 646331 h 2308324"/>
              <a:gd name="connsiteX20" fmla="*/ 0 w 3514725"/>
              <a:gd name="connsiteY20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14725" h="2308324" extrusionOk="0">
                <a:moveTo>
                  <a:pt x="0" y="0"/>
                </a:moveTo>
                <a:cubicBezTo>
                  <a:pt x="156044" y="-61751"/>
                  <a:pt x="390704" y="13859"/>
                  <a:pt x="550640" y="0"/>
                </a:cubicBezTo>
                <a:cubicBezTo>
                  <a:pt x="710576" y="-13859"/>
                  <a:pt x="798538" y="10177"/>
                  <a:pt x="1030986" y="0"/>
                </a:cubicBezTo>
                <a:cubicBezTo>
                  <a:pt x="1263434" y="-10177"/>
                  <a:pt x="1361736" y="50990"/>
                  <a:pt x="1687068" y="0"/>
                </a:cubicBezTo>
                <a:cubicBezTo>
                  <a:pt x="2012400" y="-50990"/>
                  <a:pt x="2118219" y="51448"/>
                  <a:pt x="2237708" y="0"/>
                </a:cubicBezTo>
                <a:cubicBezTo>
                  <a:pt x="2357197" y="-51448"/>
                  <a:pt x="2667422" y="8699"/>
                  <a:pt x="2788348" y="0"/>
                </a:cubicBezTo>
                <a:cubicBezTo>
                  <a:pt x="2909274" y="-8699"/>
                  <a:pt x="3222703" y="23440"/>
                  <a:pt x="3514725" y="0"/>
                </a:cubicBezTo>
                <a:cubicBezTo>
                  <a:pt x="3517574" y="256881"/>
                  <a:pt x="3460738" y="323989"/>
                  <a:pt x="3514725" y="530915"/>
                </a:cubicBezTo>
                <a:cubicBezTo>
                  <a:pt x="3568712" y="737841"/>
                  <a:pt x="3506111" y="852948"/>
                  <a:pt x="3514725" y="1107996"/>
                </a:cubicBezTo>
                <a:cubicBezTo>
                  <a:pt x="3523339" y="1363044"/>
                  <a:pt x="3503785" y="1399219"/>
                  <a:pt x="3514725" y="1638910"/>
                </a:cubicBezTo>
                <a:cubicBezTo>
                  <a:pt x="3525665" y="1878601"/>
                  <a:pt x="3447451" y="2105746"/>
                  <a:pt x="3514725" y="2308324"/>
                </a:cubicBezTo>
                <a:cubicBezTo>
                  <a:pt x="3341019" y="2366938"/>
                  <a:pt x="3129757" y="2283754"/>
                  <a:pt x="2928938" y="2308324"/>
                </a:cubicBezTo>
                <a:cubicBezTo>
                  <a:pt x="2728119" y="2332894"/>
                  <a:pt x="2520536" y="2272025"/>
                  <a:pt x="2378297" y="2308324"/>
                </a:cubicBezTo>
                <a:cubicBezTo>
                  <a:pt x="2236058" y="2344623"/>
                  <a:pt x="1856044" y="2283564"/>
                  <a:pt x="1722215" y="2308324"/>
                </a:cubicBezTo>
                <a:cubicBezTo>
                  <a:pt x="1588386" y="2333084"/>
                  <a:pt x="1315097" y="2290745"/>
                  <a:pt x="1066133" y="2308324"/>
                </a:cubicBezTo>
                <a:cubicBezTo>
                  <a:pt x="817169" y="2325903"/>
                  <a:pt x="790750" y="2280504"/>
                  <a:pt x="550640" y="2308324"/>
                </a:cubicBezTo>
                <a:cubicBezTo>
                  <a:pt x="310530" y="2336144"/>
                  <a:pt x="223764" y="2282651"/>
                  <a:pt x="0" y="2308324"/>
                </a:cubicBezTo>
                <a:cubicBezTo>
                  <a:pt x="-50745" y="2172849"/>
                  <a:pt x="57694" y="1898003"/>
                  <a:pt x="0" y="1685077"/>
                </a:cubicBezTo>
                <a:cubicBezTo>
                  <a:pt x="-57694" y="1472151"/>
                  <a:pt x="47957" y="1411863"/>
                  <a:pt x="0" y="1177245"/>
                </a:cubicBezTo>
                <a:cubicBezTo>
                  <a:pt x="-47957" y="942627"/>
                  <a:pt x="36913" y="774705"/>
                  <a:pt x="0" y="646331"/>
                </a:cubicBezTo>
                <a:cubicBezTo>
                  <a:pt x="-36913" y="517957"/>
                  <a:pt x="19880" y="160408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+mj-lt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+mj-lt"/>
              </a:rPr>
              <a:t>Los </a:t>
            </a:r>
            <a:r>
              <a:rPr lang="es-CL" b="1" dirty="0">
                <a:solidFill>
                  <a:srgbClr val="282828"/>
                </a:solidFill>
                <a:latin typeface="+mj-lt"/>
              </a:rPr>
              <a:t>ruidos externos distraen</a:t>
            </a:r>
            <a:r>
              <a:rPr lang="es-CL" dirty="0">
                <a:solidFill>
                  <a:srgbClr val="282828"/>
                </a:solidFill>
                <a:latin typeface="+mj-lt"/>
              </a:rPr>
              <a:t>, la música también. </a:t>
            </a:r>
          </a:p>
          <a:p>
            <a:pPr algn="ctr"/>
            <a:endParaRPr lang="es-CL" b="1" dirty="0">
              <a:solidFill>
                <a:srgbClr val="282828"/>
              </a:solidFill>
              <a:latin typeface="+mj-lt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+mj-lt"/>
              </a:rPr>
              <a:t>Lo ideal es estudiar en silencio, pero sabemos que a veces puede ser aburrido.</a:t>
            </a:r>
          </a:p>
          <a:p>
            <a:pPr algn="ctr"/>
            <a:r>
              <a:rPr lang="es-CL" dirty="0">
                <a:solidFill>
                  <a:srgbClr val="282828"/>
                </a:solidFill>
                <a:latin typeface="+mj-lt"/>
              </a:rPr>
              <a:t> </a:t>
            </a:r>
            <a:endParaRPr lang="es-CL" dirty="0">
              <a:latin typeface="+mj-lt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9C8843-D010-5645-8312-2C112F4F0D5F}"/>
              </a:ext>
            </a:extLst>
          </p:cNvPr>
          <p:cNvSpPr txBox="1"/>
          <p:nvPr/>
        </p:nvSpPr>
        <p:spPr>
          <a:xfrm>
            <a:off x="7686676" y="3429000"/>
            <a:ext cx="3821906" cy="2308324"/>
          </a:xfrm>
          <a:custGeom>
            <a:avLst/>
            <a:gdLst>
              <a:gd name="connsiteX0" fmla="*/ 0 w 3821906"/>
              <a:gd name="connsiteY0" fmla="*/ 0 h 2308324"/>
              <a:gd name="connsiteX1" fmla="*/ 507768 w 3821906"/>
              <a:gd name="connsiteY1" fmla="*/ 0 h 2308324"/>
              <a:gd name="connsiteX2" fmla="*/ 939097 w 3821906"/>
              <a:gd name="connsiteY2" fmla="*/ 0 h 2308324"/>
              <a:gd name="connsiteX3" fmla="*/ 1561522 w 3821906"/>
              <a:gd name="connsiteY3" fmla="*/ 0 h 2308324"/>
              <a:gd name="connsiteX4" fmla="*/ 2069289 w 3821906"/>
              <a:gd name="connsiteY4" fmla="*/ 0 h 2308324"/>
              <a:gd name="connsiteX5" fmla="*/ 2577057 w 3821906"/>
              <a:gd name="connsiteY5" fmla="*/ 0 h 2308324"/>
              <a:gd name="connsiteX6" fmla="*/ 3199481 w 3821906"/>
              <a:gd name="connsiteY6" fmla="*/ 0 h 2308324"/>
              <a:gd name="connsiteX7" fmla="*/ 3821906 w 3821906"/>
              <a:gd name="connsiteY7" fmla="*/ 0 h 2308324"/>
              <a:gd name="connsiteX8" fmla="*/ 3821906 w 3821906"/>
              <a:gd name="connsiteY8" fmla="*/ 623247 h 2308324"/>
              <a:gd name="connsiteX9" fmla="*/ 3821906 w 3821906"/>
              <a:gd name="connsiteY9" fmla="*/ 1154162 h 2308324"/>
              <a:gd name="connsiteX10" fmla="*/ 3821906 w 3821906"/>
              <a:gd name="connsiteY10" fmla="*/ 1685077 h 2308324"/>
              <a:gd name="connsiteX11" fmla="*/ 3821906 w 3821906"/>
              <a:gd name="connsiteY11" fmla="*/ 2308324 h 2308324"/>
              <a:gd name="connsiteX12" fmla="*/ 3237700 w 3821906"/>
              <a:gd name="connsiteY12" fmla="*/ 2308324 h 2308324"/>
              <a:gd name="connsiteX13" fmla="*/ 2615276 w 3821906"/>
              <a:gd name="connsiteY13" fmla="*/ 2308324 h 2308324"/>
              <a:gd name="connsiteX14" fmla="*/ 1992851 w 3821906"/>
              <a:gd name="connsiteY14" fmla="*/ 2308324 h 2308324"/>
              <a:gd name="connsiteX15" fmla="*/ 1523303 w 3821906"/>
              <a:gd name="connsiteY15" fmla="*/ 2308324 h 2308324"/>
              <a:gd name="connsiteX16" fmla="*/ 977316 w 3821906"/>
              <a:gd name="connsiteY16" fmla="*/ 2308324 h 2308324"/>
              <a:gd name="connsiteX17" fmla="*/ 0 w 3821906"/>
              <a:gd name="connsiteY17" fmla="*/ 2308324 h 2308324"/>
              <a:gd name="connsiteX18" fmla="*/ 0 w 3821906"/>
              <a:gd name="connsiteY18" fmla="*/ 1731243 h 2308324"/>
              <a:gd name="connsiteX19" fmla="*/ 0 w 3821906"/>
              <a:gd name="connsiteY19" fmla="*/ 1200328 h 2308324"/>
              <a:gd name="connsiteX20" fmla="*/ 0 w 3821906"/>
              <a:gd name="connsiteY20" fmla="*/ 669414 h 2308324"/>
              <a:gd name="connsiteX21" fmla="*/ 0 w 3821906"/>
              <a:gd name="connsiteY21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21906" h="2308324" extrusionOk="0">
                <a:moveTo>
                  <a:pt x="0" y="0"/>
                </a:moveTo>
                <a:cubicBezTo>
                  <a:pt x="103701" y="-15268"/>
                  <a:pt x="383434" y="55660"/>
                  <a:pt x="507768" y="0"/>
                </a:cubicBezTo>
                <a:cubicBezTo>
                  <a:pt x="632102" y="-55660"/>
                  <a:pt x="755996" y="29044"/>
                  <a:pt x="939097" y="0"/>
                </a:cubicBezTo>
                <a:cubicBezTo>
                  <a:pt x="1122198" y="-29044"/>
                  <a:pt x="1352195" y="30398"/>
                  <a:pt x="1561522" y="0"/>
                </a:cubicBezTo>
                <a:cubicBezTo>
                  <a:pt x="1770849" y="-30398"/>
                  <a:pt x="1930120" y="26706"/>
                  <a:pt x="2069289" y="0"/>
                </a:cubicBezTo>
                <a:cubicBezTo>
                  <a:pt x="2208458" y="-26706"/>
                  <a:pt x="2470987" y="33626"/>
                  <a:pt x="2577057" y="0"/>
                </a:cubicBezTo>
                <a:cubicBezTo>
                  <a:pt x="2683127" y="-33626"/>
                  <a:pt x="3037371" y="46149"/>
                  <a:pt x="3199481" y="0"/>
                </a:cubicBezTo>
                <a:cubicBezTo>
                  <a:pt x="3361591" y="-46149"/>
                  <a:pt x="3693520" y="68652"/>
                  <a:pt x="3821906" y="0"/>
                </a:cubicBezTo>
                <a:cubicBezTo>
                  <a:pt x="3863705" y="144678"/>
                  <a:pt x="3751339" y="394803"/>
                  <a:pt x="3821906" y="623247"/>
                </a:cubicBezTo>
                <a:cubicBezTo>
                  <a:pt x="3892473" y="851691"/>
                  <a:pt x="3815687" y="912329"/>
                  <a:pt x="3821906" y="1154162"/>
                </a:cubicBezTo>
                <a:cubicBezTo>
                  <a:pt x="3828125" y="1395995"/>
                  <a:pt x="3787270" y="1570420"/>
                  <a:pt x="3821906" y="1685077"/>
                </a:cubicBezTo>
                <a:cubicBezTo>
                  <a:pt x="3856542" y="1799734"/>
                  <a:pt x="3802480" y="2046606"/>
                  <a:pt x="3821906" y="2308324"/>
                </a:cubicBezTo>
                <a:cubicBezTo>
                  <a:pt x="3530549" y="2316581"/>
                  <a:pt x="3381749" y="2293123"/>
                  <a:pt x="3237700" y="2308324"/>
                </a:cubicBezTo>
                <a:cubicBezTo>
                  <a:pt x="3093651" y="2323525"/>
                  <a:pt x="2861848" y="2292885"/>
                  <a:pt x="2615276" y="2308324"/>
                </a:cubicBezTo>
                <a:cubicBezTo>
                  <a:pt x="2368704" y="2323763"/>
                  <a:pt x="2123820" y="2275745"/>
                  <a:pt x="1992851" y="2308324"/>
                </a:cubicBezTo>
                <a:cubicBezTo>
                  <a:pt x="1861882" y="2340903"/>
                  <a:pt x="1757432" y="2257920"/>
                  <a:pt x="1523303" y="2308324"/>
                </a:cubicBezTo>
                <a:cubicBezTo>
                  <a:pt x="1289174" y="2358728"/>
                  <a:pt x="1176754" y="2259261"/>
                  <a:pt x="977316" y="2308324"/>
                </a:cubicBezTo>
                <a:cubicBezTo>
                  <a:pt x="777878" y="2357387"/>
                  <a:pt x="196011" y="2245336"/>
                  <a:pt x="0" y="2308324"/>
                </a:cubicBezTo>
                <a:cubicBezTo>
                  <a:pt x="-6266" y="2157988"/>
                  <a:pt x="8027" y="2015019"/>
                  <a:pt x="0" y="1731243"/>
                </a:cubicBezTo>
                <a:cubicBezTo>
                  <a:pt x="-8027" y="1447467"/>
                  <a:pt x="35306" y="1329169"/>
                  <a:pt x="0" y="1200328"/>
                </a:cubicBezTo>
                <a:cubicBezTo>
                  <a:pt x="-35306" y="1071488"/>
                  <a:pt x="62837" y="799712"/>
                  <a:pt x="0" y="669414"/>
                </a:cubicBezTo>
                <a:cubicBezTo>
                  <a:pt x="-62837" y="539116"/>
                  <a:pt x="52250" y="194520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+mj-lt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+mj-lt"/>
              </a:rPr>
              <a:t>Entonces, lo mejor es tener un equilibrio. Aquellos temas más fáciles podemos estudiarlos con música de fondo y los más difíciles en silencio para poder concentrarnos mejor.</a:t>
            </a:r>
          </a:p>
          <a:p>
            <a:pPr algn="ctr"/>
            <a:endParaRPr lang="es-CL" dirty="0">
              <a:latin typeface="+mj-lt"/>
            </a:endParaRPr>
          </a:p>
        </p:txBody>
      </p:sp>
      <p:sp>
        <p:nvSpPr>
          <p:cNvPr id="10" name="Título 5">
            <a:extLst>
              <a:ext uri="{FF2B5EF4-FFF2-40B4-BE49-F238E27FC236}">
                <a16:creationId xmlns:a16="http://schemas.microsoft.com/office/drawing/2014/main" id="{198EE331-1727-5C4D-A144-A3D56B8A2911}"/>
              </a:ext>
            </a:extLst>
          </p:cNvPr>
          <p:cNvSpPr txBox="1">
            <a:spLocks/>
          </p:cNvSpPr>
          <p:nvPr/>
        </p:nvSpPr>
        <p:spPr>
          <a:xfrm>
            <a:off x="1219200" y="7949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Silencio al estudiar</a:t>
            </a:r>
          </a:p>
        </p:txBody>
      </p:sp>
    </p:spTree>
    <p:extLst>
      <p:ext uri="{BB962C8B-B14F-4D97-AF65-F5344CB8AC3E}">
        <p14:creationId xmlns:p14="http://schemas.microsoft.com/office/powerpoint/2010/main" val="232663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E0F18-EF96-EB4D-8A02-5DF3EA91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¿Qué son </a:t>
            </a:r>
            <a:r>
              <a:rPr lang="es-CL">
                <a:solidFill>
                  <a:schemeClr val="accent1">
                    <a:lumMod val="75000"/>
                  </a:schemeClr>
                </a:solidFill>
              </a:rPr>
              <a:t>los hábitos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de estudios?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EABBA9-0835-4742-9F85-A5054042D0D9}"/>
              </a:ext>
            </a:extLst>
          </p:cNvPr>
          <p:cNvSpPr txBox="1"/>
          <p:nvPr/>
        </p:nvSpPr>
        <p:spPr>
          <a:xfrm>
            <a:off x="1452563" y="1923008"/>
            <a:ext cx="8948737" cy="1200329"/>
          </a:xfrm>
          <a:custGeom>
            <a:avLst/>
            <a:gdLst>
              <a:gd name="connsiteX0" fmla="*/ 0 w 8948737"/>
              <a:gd name="connsiteY0" fmla="*/ 0 h 1200329"/>
              <a:gd name="connsiteX1" fmla="*/ 507095 w 8948737"/>
              <a:gd name="connsiteY1" fmla="*/ 0 h 1200329"/>
              <a:gd name="connsiteX2" fmla="*/ 835215 w 8948737"/>
              <a:gd name="connsiteY2" fmla="*/ 0 h 1200329"/>
              <a:gd name="connsiteX3" fmla="*/ 1610773 w 8948737"/>
              <a:gd name="connsiteY3" fmla="*/ 0 h 1200329"/>
              <a:gd name="connsiteX4" fmla="*/ 2117868 w 8948737"/>
              <a:gd name="connsiteY4" fmla="*/ 0 h 1200329"/>
              <a:gd name="connsiteX5" fmla="*/ 2624963 w 8948737"/>
              <a:gd name="connsiteY5" fmla="*/ 0 h 1200329"/>
              <a:gd name="connsiteX6" fmla="*/ 3400520 w 8948737"/>
              <a:gd name="connsiteY6" fmla="*/ 0 h 1200329"/>
              <a:gd name="connsiteX7" fmla="*/ 3818128 w 8948737"/>
              <a:gd name="connsiteY7" fmla="*/ 0 h 1200329"/>
              <a:gd name="connsiteX8" fmla="*/ 4593685 w 8948737"/>
              <a:gd name="connsiteY8" fmla="*/ 0 h 1200329"/>
              <a:gd name="connsiteX9" fmla="*/ 5369242 w 8948737"/>
              <a:gd name="connsiteY9" fmla="*/ 0 h 1200329"/>
              <a:gd name="connsiteX10" fmla="*/ 5965825 w 8948737"/>
              <a:gd name="connsiteY10" fmla="*/ 0 h 1200329"/>
              <a:gd name="connsiteX11" fmla="*/ 6741382 w 8948737"/>
              <a:gd name="connsiteY11" fmla="*/ 0 h 1200329"/>
              <a:gd name="connsiteX12" fmla="*/ 7248477 w 8948737"/>
              <a:gd name="connsiteY12" fmla="*/ 0 h 1200329"/>
              <a:gd name="connsiteX13" fmla="*/ 7755572 w 8948737"/>
              <a:gd name="connsiteY13" fmla="*/ 0 h 1200329"/>
              <a:gd name="connsiteX14" fmla="*/ 8441642 w 8948737"/>
              <a:gd name="connsiteY14" fmla="*/ 0 h 1200329"/>
              <a:gd name="connsiteX15" fmla="*/ 8948737 w 8948737"/>
              <a:gd name="connsiteY15" fmla="*/ 0 h 1200329"/>
              <a:gd name="connsiteX16" fmla="*/ 8948737 w 8948737"/>
              <a:gd name="connsiteY16" fmla="*/ 424116 h 1200329"/>
              <a:gd name="connsiteX17" fmla="*/ 8948737 w 8948737"/>
              <a:gd name="connsiteY17" fmla="*/ 836229 h 1200329"/>
              <a:gd name="connsiteX18" fmla="*/ 8948737 w 8948737"/>
              <a:gd name="connsiteY18" fmla="*/ 1200329 h 1200329"/>
              <a:gd name="connsiteX19" fmla="*/ 8262667 w 8948737"/>
              <a:gd name="connsiteY19" fmla="*/ 1200329 h 1200329"/>
              <a:gd name="connsiteX20" fmla="*/ 7845059 w 8948737"/>
              <a:gd name="connsiteY20" fmla="*/ 1200329 h 1200329"/>
              <a:gd name="connsiteX21" fmla="*/ 7069502 w 8948737"/>
              <a:gd name="connsiteY21" fmla="*/ 1200329 h 1200329"/>
              <a:gd name="connsiteX22" fmla="*/ 6472920 w 8948737"/>
              <a:gd name="connsiteY22" fmla="*/ 1200329 h 1200329"/>
              <a:gd name="connsiteX23" fmla="*/ 6055312 w 8948737"/>
              <a:gd name="connsiteY23" fmla="*/ 1200329 h 1200329"/>
              <a:gd name="connsiteX24" fmla="*/ 5458730 w 8948737"/>
              <a:gd name="connsiteY24" fmla="*/ 1200329 h 1200329"/>
              <a:gd name="connsiteX25" fmla="*/ 5130609 w 8948737"/>
              <a:gd name="connsiteY25" fmla="*/ 1200329 h 1200329"/>
              <a:gd name="connsiteX26" fmla="*/ 4802489 w 8948737"/>
              <a:gd name="connsiteY26" fmla="*/ 1200329 h 1200329"/>
              <a:gd name="connsiteX27" fmla="*/ 4205906 w 8948737"/>
              <a:gd name="connsiteY27" fmla="*/ 1200329 h 1200329"/>
              <a:gd name="connsiteX28" fmla="*/ 3788299 w 8948737"/>
              <a:gd name="connsiteY28" fmla="*/ 1200329 h 1200329"/>
              <a:gd name="connsiteX29" fmla="*/ 3102229 w 8948737"/>
              <a:gd name="connsiteY29" fmla="*/ 1200329 h 1200329"/>
              <a:gd name="connsiteX30" fmla="*/ 2684621 w 8948737"/>
              <a:gd name="connsiteY30" fmla="*/ 1200329 h 1200329"/>
              <a:gd name="connsiteX31" fmla="*/ 1998551 w 8948737"/>
              <a:gd name="connsiteY31" fmla="*/ 1200329 h 1200329"/>
              <a:gd name="connsiteX32" fmla="*/ 1670431 w 8948737"/>
              <a:gd name="connsiteY32" fmla="*/ 1200329 h 1200329"/>
              <a:gd name="connsiteX33" fmla="*/ 984361 w 8948737"/>
              <a:gd name="connsiteY33" fmla="*/ 1200329 h 1200329"/>
              <a:gd name="connsiteX34" fmla="*/ 566753 w 8948737"/>
              <a:gd name="connsiteY34" fmla="*/ 1200329 h 1200329"/>
              <a:gd name="connsiteX35" fmla="*/ 0 w 8948737"/>
              <a:gd name="connsiteY35" fmla="*/ 1200329 h 1200329"/>
              <a:gd name="connsiteX36" fmla="*/ 0 w 8948737"/>
              <a:gd name="connsiteY36" fmla="*/ 824226 h 1200329"/>
              <a:gd name="connsiteX37" fmla="*/ 0 w 8948737"/>
              <a:gd name="connsiteY37" fmla="*/ 400110 h 1200329"/>
              <a:gd name="connsiteX38" fmla="*/ 0 w 8948737"/>
              <a:gd name="connsiteY38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948737" h="1200329" extrusionOk="0">
                <a:moveTo>
                  <a:pt x="0" y="0"/>
                </a:moveTo>
                <a:cubicBezTo>
                  <a:pt x="236035" y="-2387"/>
                  <a:pt x="398068" y="51"/>
                  <a:pt x="507095" y="0"/>
                </a:cubicBezTo>
                <a:cubicBezTo>
                  <a:pt x="616122" y="-51"/>
                  <a:pt x="757206" y="37457"/>
                  <a:pt x="835215" y="0"/>
                </a:cubicBezTo>
                <a:cubicBezTo>
                  <a:pt x="913224" y="-37457"/>
                  <a:pt x="1445659" y="63854"/>
                  <a:pt x="1610773" y="0"/>
                </a:cubicBezTo>
                <a:cubicBezTo>
                  <a:pt x="1775887" y="-63854"/>
                  <a:pt x="1901230" y="40818"/>
                  <a:pt x="2117868" y="0"/>
                </a:cubicBezTo>
                <a:cubicBezTo>
                  <a:pt x="2334506" y="-40818"/>
                  <a:pt x="2503602" y="16820"/>
                  <a:pt x="2624963" y="0"/>
                </a:cubicBezTo>
                <a:cubicBezTo>
                  <a:pt x="2746324" y="-16820"/>
                  <a:pt x="3218435" y="44672"/>
                  <a:pt x="3400520" y="0"/>
                </a:cubicBezTo>
                <a:cubicBezTo>
                  <a:pt x="3582605" y="-44672"/>
                  <a:pt x="3631756" y="41608"/>
                  <a:pt x="3818128" y="0"/>
                </a:cubicBezTo>
                <a:cubicBezTo>
                  <a:pt x="4004500" y="-41608"/>
                  <a:pt x="4218681" y="51495"/>
                  <a:pt x="4593685" y="0"/>
                </a:cubicBezTo>
                <a:cubicBezTo>
                  <a:pt x="4968689" y="-51495"/>
                  <a:pt x="5021571" y="48946"/>
                  <a:pt x="5369242" y="0"/>
                </a:cubicBezTo>
                <a:cubicBezTo>
                  <a:pt x="5716913" y="-48946"/>
                  <a:pt x="5778354" y="15178"/>
                  <a:pt x="5965825" y="0"/>
                </a:cubicBezTo>
                <a:cubicBezTo>
                  <a:pt x="6153296" y="-15178"/>
                  <a:pt x="6530919" y="64383"/>
                  <a:pt x="6741382" y="0"/>
                </a:cubicBezTo>
                <a:cubicBezTo>
                  <a:pt x="6951845" y="-64383"/>
                  <a:pt x="7110588" y="14436"/>
                  <a:pt x="7248477" y="0"/>
                </a:cubicBezTo>
                <a:cubicBezTo>
                  <a:pt x="7386366" y="-14436"/>
                  <a:pt x="7579264" y="31608"/>
                  <a:pt x="7755572" y="0"/>
                </a:cubicBezTo>
                <a:cubicBezTo>
                  <a:pt x="7931881" y="-31608"/>
                  <a:pt x="8183338" y="27929"/>
                  <a:pt x="8441642" y="0"/>
                </a:cubicBezTo>
                <a:cubicBezTo>
                  <a:pt x="8699946" y="-27929"/>
                  <a:pt x="8754318" y="59744"/>
                  <a:pt x="8948737" y="0"/>
                </a:cubicBezTo>
                <a:cubicBezTo>
                  <a:pt x="8975860" y="116019"/>
                  <a:pt x="8913548" y="260745"/>
                  <a:pt x="8948737" y="424116"/>
                </a:cubicBezTo>
                <a:cubicBezTo>
                  <a:pt x="8983926" y="587487"/>
                  <a:pt x="8913277" y="691086"/>
                  <a:pt x="8948737" y="836229"/>
                </a:cubicBezTo>
                <a:cubicBezTo>
                  <a:pt x="8984197" y="981372"/>
                  <a:pt x="8932540" y="1047933"/>
                  <a:pt x="8948737" y="1200329"/>
                </a:cubicBezTo>
                <a:cubicBezTo>
                  <a:pt x="8775841" y="1237363"/>
                  <a:pt x="8560612" y="1142778"/>
                  <a:pt x="8262667" y="1200329"/>
                </a:cubicBezTo>
                <a:cubicBezTo>
                  <a:pt x="7964722" y="1257880"/>
                  <a:pt x="8003278" y="1183662"/>
                  <a:pt x="7845059" y="1200329"/>
                </a:cubicBezTo>
                <a:cubicBezTo>
                  <a:pt x="7686840" y="1216996"/>
                  <a:pt x="7374409" y="1122874"/>
                  <a:pt x="7069502" y="1200329"/>
                </a:cubicBezTo>
                <a:cubicBezTo>
                  <a:pt x="6764595" y="1277784"/>
                  <a:pt x="6724229" y="1198825"/>
                  <a:pt x="6472920" y="1200329"/>
                </a:cubicBezTo>
                <a:cubicBezTo>
                  <a:pt x="6221611" y="1201833"/>
                  <a:pt x="6162470" y="1176206"/>
                  <a:pt x="6055312" y="1200329"/>
                </a:cubicBezTo>
                <a:cubicBezTo>
                  <a:pt x="5948154" y="1224452"/>
                  <a:pt x="5585509" y="1156712"/>
                  <a:pt x="5458730" y="1200329"/>
                </a:cubicBezTo>
                <a:cubicBezTo>
                  <a:pt x="5331951" y="1243946"/>
                  <a:pt x="5220076" y="1184416"/>
                  <a:pt x="5130609" y="1200329"/>
                </a:cubicBezTo>
                <a:cubicBezTo>
                  <a:pt x="5041142" y="1216242"/>
                  <a:pt x="4916823" y="1198031"/>
                  <a:pt x="4802489" y="1200329"/>
                </a:cubicBezTo>
                <a:cubicBezTo>
                  <a:pt x="4688155" y="1202627"/>
                  <a:pt x="4463157" y="1145473"/>
                  <a:pt x="4205906" y="1200329"/>
                </a:cubicBezTo>
                <a:cubicBezTo>
                  <a:pt x="3948655" y="1255185"/>
                  <a:pt x="3883925" y="1188671"/>
                  <a:pt x="3788299" y="1200329"/>
                </a:cubicBezTo>
                <a:cubicBezTo>
                  <a:pt x="3692673" y="1211987"/>
                  <a:pt x="3334004" y="1192333"/>
                  <a:pt x="3102229" y="1200329"/>
                </a:cubicBezTo>
                <a:cubicBezTo>
                  <a:pt x="2870454" y="1208325"/>
                  <a:pt x="2857142" y="1161647"/>
                  <a:pt x="2684621" y="1200329"/>
                </a:cubicBezTo>
                <a:cubicBezTo>
                  <a:pt x="2512100" y="1239011"/>
                  <a:pt x="2313887" y="1164959"/>
                  <a:pt x="1998551" y="1200329"/>
                </a:cubicBezTo>
                <a:cubicBezTo>
                  <a:pt x="1683215" y="1235699"/>
                  <a:pt x="1798316" y="1184345"/>
                  <a:pt x="1670431" y="1200329"/>
                </a:cubicBezTo>
                <a:cubicBezTo>
                  <a:pt x="1542546" y="1216313"/>
                  <a:pt x="1274232" y="1177768"/>
                  <a:pt x="984361" y="1200329"/>
                </a:cubicBezTo>
                <a:cubicBezTo>
                  <a:pt x="694490" y="1222890"/>
                  <a:pt x="701498" y="1161411"/>
                  <a:pt x="566753" y="1200329"/>
                </a:cubicBezTo>
                <a:cubicBezTo>
                  <a:pt x="432008" y="1239247"/>
                  <a:pt x="115736" y="1165115"/>
                  <a:pt x="0" y="1200329"/>
                </a:cubicBezTo>
                <a:cubicBezTo>
                  <a:pt x="-13719" y="1060500"/>
                  <a:pt x="11821" y="940040"/>
                  <a:pt x="0" y="824226"/>
                </a:cubicBezTo>
                <a:cubicBezTo>
                  <a:pt x="-11821" y="708412"/>
                  <a:pt x="26203" y="589145"/>
                  <a:pt x="0" y="400110"/>
                </a:cubicBezTo>
                <a:cubicBezTo>
                  <a:pt x="-26203" y="211075"/>
                  <a:pt x="4682" y="186985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dirty="0"/>
              <a:t>Podemos definir el estudio como el conjunto de habilidades, comportamientos y actitudes que se dirigen al aprendizaje.</a:t>
            </a:r>
          </a:p>
          <a:p>
            <a:pPr algn="ctr"/>
            <a:r>
              <a:rPr lang="es-CL" dirty="0"/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8E64BC5-C45F-1944-ADD7-2AC8A938F9FD}"/>
              </a:ext>
            </a:extLst>
          </p:cNvPr>
          <p:cNvSpPr txBox="1"/>
          <p:nvPr/>
        </p:nvSpPr>
        <p:spPr>
          <a:xfrm>
            <a:off x="1464469" y="3451949"/>
            <a:ext cx="8972551" cy="1200329"/>
          </a:xfrm>
          <a:custGeom>
            <a:avLst/>
            <a:gdLst>
              <a:gd name="connsiteX0" fmla="*/ 0 w 8972551"/>
              <a:gd name="connsiteY0" fmla="*/ 0 h 1200329"/>
              <a:gd name="connsiteX1" fmla="*/ 508445 w 8972551"/>
              <a:gd name="connsiteY1" fmla="*/ 0 h 1200329"/>
              <a:gd name="connsiteX2" fmla="*/ 837438 w 8972551"/>
              <a:gd name="connsiteY2" fmla="*/ 0 h 1200329"/>
              <a:gd name="connsiteX3" fmla="*/ 1615059 w 8972551"/>
              <a:gd name="connsiteY3" fmla="*/ 0 h 1200329"/>
              <a:gd name="connsiteX4" fmla="*/ 2123504 w 8972551"/>
              <a:gd name="connsiteY4" fmla="*/ 0 h 1200329"/>
              <a:gd name="connsiteX5" fmla="*/ 2631948 w 8972551"/>
              <a:gd name="connsiteY5" fmla="*/ 0 h 1200329"/>
              <a:gd name="connsiteX6" fmla="*/ 3409569 w 8972551"/>
              <a:gd name="connsiteY6" fmla="*/ 0 h 1200329"/>
              <a:gd name="connsiteX7" fmla="*/ 3828288 w 8972551"/>
              <a:gd name="connsiteY7" fmla="*/ 0 h 1200329"/>
              <a:gd name="connsiteX8" fmla="*/ 4605910 w 8972551"/>
              <a:gd name="connsiteY8" fmla="*/ 0 h 1200329"/>
              <a:gd name="connsiteX9" fmla="*/ 5383531 w 8972551"/>
              <a:gd name="connsiteY9" fmla="*/ 0 h 1200329"/>
              <a:gd name="connsiteX10" fmla="*/ 5981701 w 8972551"/>
              <a:gd name="connsiteY10" fmla="*/ 0 h 1200329"/>
              <a:gd name="connsiteX11" fmla="*/ 6759322 w 8972551"/>
              <a:gd name="connsiteY11" fmla="*/ 0 h 1200329"/>
              <a:gd name="connsiteX12" fmla="*/ 7267766 w 8972551"/>
              <a:gd name="connsiteY12" fmla="*/ 0 h 1200329"/>
              <a:gd name="connsiteX13" fmla="*/ 7776211 w 8972551"/>
              <a:gd name="connsiteY13" fmla="*/ 0 h 1200329"/>
              <a:gd name="connsiteX14" fmla="*/ 8464106 w 8972551"/>
              <a:gd name="connsiteY14" fmla="*/ 0 h 1200329"/>
              <a:gd name="connsiteX15" fmla="*/ 8972551 w 8972551"/>
              <a:gd name="connsiteY15" fmla="*/ 0 h 1200329"/>
              <a:gd name="connsiteX16" fmla="*/ 8972551 w 8972551"/>
              <a:gd name="connsiteY16" fmla="*/ 424116 h 1200329"/>
              <a:gd name="connsiteX17" fmla="*/ 8972551 w 8972551"/>
              <a:gd name="connsiteY17" fmla="*/ 836229 h 1200329"/>
              <a:gd name="connsiteX18" fmla="*/ 8972551 w 8972551"/>
              <a:gd name="connsiteY18" fmla="*/ 1200329 h 1200329"/>
              <a:gd name="connsiteX19" fmla="*/ 8284655 w 8972551"/>
              <a:gd name="connsiteY19" fmla="*/ 1200329 h 1200329"/>
              <a:gd name="connsiteX20" fmla="*/ 7865936 w 8972551"/>
              <a:gd name="connsiteY20" fmla="*/ 1200329 h 1200329"/>
              <a:gd name="connsiteX21" fmla="*/ 7088315 w 8972551"/>
              <a:gd name="connsiteY21" fmla="*/ 1200329 h 1200329"/>
              <a:gd name="connsiteX22" fmla="*/ 6490145 w 8972551"/>
              <a:gd name="connsiteY22" fmla="*/ 1200329 h 1200329"/>
              <a:gd name="connsiteX23" fmla="*/ 6071426 w 8972551"/>
              <a:gd name="connsiteY23" fmla="*/ 1200329 h 1200329"/>
              <a:gd name="connsiteX24" fmla="*/ 5473256 w 8972551"/>
              <a:gd name="connsiteY24" fmla="*/ 1200329 h 1200329"/>
              <a:gd name="connsiteX25" fmla="*/ 5144263 w 8972551"/>
              <a:gd name="connsiteY25" fmla="*/ 1200329 h 1200329"/>
              <a:gd name="connsiteX26" fmla="*/ 4815269 w 8972551"/>
              <a:gd name="connsiteY26" fmla="*/ 1200329 h 1200329"/>
              <a:gd name="connsiteX27" fmla="*/ 4217099 w 8972551"/>
              <a:gd name="connsiteY27" fmla="*/ 1200329 h 1200329"/>
              <a:gd name="connsiteX28" fmla="*/ 3798380 w 8972551"/>
              <a:gd name="connsiteY28" fmla="*/ 1200329 h 1200329"/>
              <a:gd name="connsiteX29" fmla="*/ 3110484 w 8972551"/>
              <a:gd name="connsiteY29" fmla="*/ 1200329 h 1200329"/>
              <a:gd name="connsiteX30" fmla="*/ 2691765 w 8972551"/>
              <a:gd name="connsiteY30" fmla="*/ 1200329 h 1200329"/>
              <a:gd name="connsiteX31" fmla="*/ 2003870 w 8972551"/>
              <a:gd name="connsiteY31" fmla="*/ 1200329 h 1200329"/>
              <a:gd name="connsiteX32" fmla="*/ 1674876 w 8972551"/>
              <a:gd name="connsiteY32" fmla="*/ 1200329 h 1200329"/>
              <a:gd name="connsiteX33" fmla="*/ 986981 w 8972551"/>
              <a:gd name="connsiteY33" fmla="*/ 1200329 h 1200329"/>
              <a:gd name="connsiteX34" fmla="*/ 568262 w 8972551"/>
              <a:gd name="connsiteY34" fmla="*/ 1200329 h 1200329"/>
              <a:gd name="connsiteX35" fmla="*/ 0 w 8972551"/>
              <a:gd name="connsiteY35" fmla="*/ 1200329 h 1200329"/>
              <a:gd name="connsiteX36" fmla="*/ 0 w 8972551"/>
              <a:gd name="connsiteY36" fmla="*/ 824226 h 1200329"/>
              <a:gd name="connsiteX37" fmla="*/ 0 w 8972551"/>
              <a:gd name="connsiteY37" fmla="*/ 400110 h 1200329"/>
              <a:gd name="connsiteX38" fmla="*/ 0 w 8972551"/>
              <a:gd name="connsiteY38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972551" h="1200329" extrusionOk="0">
                <a:moveTo>
                  <a:pt x="0" y="0"/>
                </a:moveTo>
                <a:cubicBezTo>
                  <a:pt x="118124" y="-34616"/>
                  <a:pt x="361724" y="38806"/>
                  <a:pt x="508445" y="0"/>
                </a:cubicBezTo>
                <a:cubicBezTo>
                  <a:pt x="655166" y="-38806"/>
                  <a:pt x="731158" y="4081"/>
                  <a:pt x="837438" y="0"/>
                </a:cubicBezTo>
                <a:cubicBezTo>
                  <a:pt x="943718" y="-4081"/>
                  <a:pt x="1343673" y="84869"/>
                  <a:pt x="1615059" y="0"/>
                </a:cubicBezTo>
                <a:cubicBezTo>
                  <a:pt x="1886445" y="-84869"/>
                  <a:pt x="1897569" y="12468"/>
                  <a:pt x="2123504" y="0"/>
                </a:cubicBezTo>
                <a:cubicBezTo>
                  <a:pt x="2349440" y="-12468"/>
                  <a:pt x="2386243" y="44163"/>
                  <a:pt x="2631948" y="0"/>
                </a:cubicBezTo>
                <a:cubicBezTo>
                  <a:pt x="2877653" y="-44163"/>
                  <a:pt x="3047485" y="92070"/>
                  <a:pt x="3409569" y="0"/>
                </a:cubicBezTo>
                <a:cubicBezTo>
                  <a:pt x="3771653" y="-92070"/>
                  <a:pt x="3684418" y="42641"/>
                  <a:pt x="3828288" y="0"/>
                </a:cubicBezTo>
                <a:cubicBezTo>
                  <a:pt x="3972158" y="-42641"/>
                  <a:pt x="4381616" y="45690"/>
                  <a:pt x="4605910" y="0"/>
                </a:cubicBezTo>
                <a:cubicBezTo>
                  <a:pt x="4830204" y="-45690"/>
                  <a:pt x="5033181" y="4203"/>
                  <a:pt x="5383531" y="0"/>
                </a:cubicBezTo>
                <a:cubicBezTo>
                  <a:pt x="5733881" y="-4203"/>
                  <a:pt x="5765380" y="26178"/>
                  <a:pt x="5981701" y="0"/>
                </a:cubicBezTo>
                <a:cubicBezTo>
                  <a:pt x="6198022" y="-26178"/>
                  <a:pt x="6478429" y="63605"/>
                  <a:pt x="6759322" y="0"/>
                </a:cubicBezTo>
                <a:cubicBezTo>
                  <a:pt x="7040215" y="-63605"/>
                  <a:pt x="7022746" y="40273"/>
                  <a:pt x="7267766" y="0"/>
                </a:cubicBezTo>
                <a:cubicBezTo>
                  <a:pt x="7512786" y="-40273"/>
                  <a:pt x="7583510" y="38686"/>
                  <a:pt x="7776211" y="0"/>
                </a:cubicBezTo>
                <a:cubicBezTo>
                  <a:pt x="7968913" y="-38686"/>
                  <a:pt x="8325051" y="42026"/>
                  <a:pt x="8464106" y="0"/>
                </a:cubicBezTo>
                <a:cubicBezTo>
                  <a:pt x="8603161" y="-42026"/>
                  <a:pt x="8727246" y="10300"/>
                  <a:pt x="8972551" y="0"/>
                </a:cubicBezTo>
                <a:cubicBezTo>
                  <a:pt x="8999674" y="116019"/>
                  <a:pt x="8937362" y="260745"/>
                  <a:pt x="8972551" y="424116"/>
                </a:cubicBezTo>
                <a:cubicBezTo>
                  <a:pt x="9007740" y="587487"/>
                  <a:pt x="8937091" y="691086"/>
                  <a:pt x="8972551" y="836229"/>
                </a:cubicBezTo>
                <a:cubicBezTo>
                  <a:pt x="9008011" y="981372"/>
                  <a:pt x="8956354" y="1047933"/>
                  <a:pt x="8972551" y="1200329"/>
                </a:cubicBezTo>
                <a:cubicBezTo>
                  <a:pt x="8815644" y="1258008"/>
                  <a:pt x="8529899" y="1178643"/>
                  <a:pt x="8284655" y="1200329"/>
                </a:cubicBezTo>
                <a:cubicBezTo>
                  <a:pt x="8039411" y="1222015"/>
                  <a:pt x="8032383" y="1167089"/>
                  <a:pt x="7865936" y="1200329"/>
                </a:cubicBezTo>
                <a:cubicBezTo>
                  <a:pt x="7699489" y="1233569"/>
                  <a:pt x="7331280" y="1119342"/>
                  <a:pt x="7088315" y="1200329"/>
                </a:cubicBezTo>
                <a:cubicBezTo>
                  <a:pt x="6845350" y="1281316"/>
                  <a:pt x="6651382" y="1153872"/>
                  <a:pt x="6490145" y="1200329"/>
                </a:cubicBezTo>
                <a:cubicBezTo>
                  <a:pt x="6328908" y="1246786"/>
                  <a:pt x="6277558" y="1152157"/>
                  <a:pt x="6071426" y="1200329"/>
                </a:cubicBezTo>
                <a:cubicBezTo>
                  <a:pt x="5865294" y="1248501"/>
                  <a:pt x="5708725" y="1195096"/>
                  <a:pt x="5473256" y="1200329"/>
                </a:cubicBezTo>
                <a:cubicBezTo>
                  <a:pt x="5237787" y="1205562"/>
                  <a:pt x="5301854" y="1187724"/>
                  <a:pt x="5144263" y="1200329"/>
                </a:cubicBezTo>
                <a:cubicBezTo>
                  <a:pt x="4986672" y="1212934"/>
                  <a:pt x="4911816" y="1172094"/>
                  <a:pt x="4815269" y="1200329"/>
                </a:cubicBezTo>
                <a:cubicBezTo>
                  <a:pt x="4718722" y="1228564"/>
                  <a:pt x="4392429" y="1182792"/>
                  <a:pt x="4217099" y="1200329"/>
                </a:cubicBezTo>
                <a:cubicBezTo>
                  <a:pt x="4041769" y="1217866"/>
                  <a:pt x="3925838" y="1195002"/>
                  <a:pt x="3798380" y="1200329"/>
                </a:cubicBezTo>
                <a:cubicBezTo>
                  <a:pt x="3670922" y="1205656"/>
                  <a:pt x="3415291" y="1183724"/>
                  <a:pt x="3110484" y="1200329"/>
                </a:cubicBezTo>
                <a:cubicBezTo>
                  <a:pt x="2805677" y="1216934"/>
                  <a:pt x="2866562" y="1156388"/>
                  <a:pt x="2691765" y="1200329"/>
                </a:cubicBezTo>
                <a:cubicBezTo>
                  <a:pt x="2516968" y="1244270"/>
                  <a:pt x="2176316" y="1145824"/>
                  <a:pt x="2003870" y="1200329"/>
                </a:cubicBezTo>
                <a:cubicBezTo>
                  <a:pt x="1831424" y="1254834"/>
                  <a:pt x="1808702" y="1199199"/>
                  <a:pt x="1674876" y="1200329"/>
                </a:cubicBezTo>
                <a:cubicBezTo>
                  <a:pt x="1541050" y="1201459"/>
                  <a:pt x="1155505" y="1184569"/>
                  <a:pt x="986981" y="1200329"/>
                </a:cubicBezTo>
                <a:cubicBezTo>
                  <a:pt x="818458" y="1216089"/>
                  <a:pt x="658631" y="1157124"/>
                  <a:pt x="568262" y="1200329"/>
                </a:cubicBezTo>
                <a:cubicBezTo>
                  <a:pt x="477893" y="1243534"/>
                  <a:pt x="268166" y="1156676"/>
                  <a:pt x="0" y="1200329"/>
                </a:cubicBezTo>
                <a:cubicBezTo>
                  <a:pt x="-13719" y="1060500"/>
                  <a:pt x="11821" y="940040"/>
                  <a:pt x="0" y="824226"/>
                </a:cubicBezTo>
                <a:cubicBezTo>
                  <a:pt x="-11821" y="708412"/>
                  <a:pt x="26203" y="589145"/>
                  <a:pt x="0" y="400110"/>
                </a:cubicBezTo>
                <a:cubicBezTo>
                  <a:pt x="-26203" y="211075"/>
                  <a:pt x="4682" y="186985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dirty="0"/>
              <a:t>Es la facilidad que has adquirido para estudiar mediante el entrenamiento de diversas actividades.</a:t>
            </a:r>
          </a:p>
          <a:p>
            <a:pPr algn="ctr"/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641EB5D-3602-0346-80EE-FCD3E4FDDB79}"/>
              </a:ext>
            </a:extLst>
          </p:cNvPr>
          <p:cNvSpPr txBox="1"/>
          <p:nvPr/>
        </p:nvSpPr>
        <p:spPr>
          <a:xfrm>
            <a:off x="1464469" y="4906479"/>
            <a:ext cx="8948737" cy="1477328"/>
          </a:xfrm>
          <a:custGeom>
            <a:avLst/>
            <a:gdLst>
              <a:gd name="connsiteX0" fmla="*/ 0 w 8948737"/>
              <a:gd name="connsiteY0" fmla="*/ 0 h 1477328"/>
              <a:gd name="connsiteX1" fmla="*/ 507095 w 8948737"/>
              <a:gd name="connsiteY1" fmla="*/ 0 h 1477328"/>
              <a:gd name="connsiteX2" fmla="*/ 835215 w 8948737"/>
              <a:gd name="connsiteY2" fmla="*/ 0 h 1477328"/>
              <a:gd name="connsiteX3" fmla="*/ 1610773 w 8948737"/>
              <a:gd name="connsiteY3" fmla="*/ 0 h 1477328"/>
              <a:gd name="connsiteX4" fmla="*/ 2117868 w 8948737"/>
              <a:gd name="connsiteY4" fmla="*/ 0 h 1477328"/>
              <a:gd name="connsiteX5" fmla="*/ 2624963 w 8948737"/>
              <a:gd name="connsiteY5" fmla="*/ 0 h 1477328"/>
              <a:gd name="connsiteX6" fmla="*/ 3400520 w 8948737"/>
              <a:gd name="connsiteY6" fmla="*/ 0 h 1477328"/>
              <a:gd name="connsiteX7" fmla="*/ 3818128 w 8948737"/>
              <a:gd name="connsiteY7" fmla="*/ 0 h 1477328"/>
              <a:gd name="connsiteX8" fmla="*/ 4593685 w 8948737"/>
              <a:gd name="connsiteY8" fmla="*/ 0 h 1477328"/>
              <a:gd name="connsiteX9" fmla="*/ 5369242 w 8948737"/>
              <a:gd name="connsiteY9" fmla="*/ 0 h 1477328"/>
              <a:gd name="connsiteX10" fmla="*/ 5965825 w 8948737"/>
              <a:gd name="connsiteY10" fmla="*/ 0 h 1477328"/>
              <a:gd name="connsiteX11" fmla="*/ 6741382 w 8948737"/>
              <a:gd name="connsiteY11" fmla="*/ 0 h 1477328"/>
              <a:gd name="connsiteX12" fmla="*/ 7248477 w 8948737"/>
              <a:gd name="connsiteY12" fmla="*/ 0 h 1477328"/>
              <a:gd name="connsiteX13" fmla="*/ 7755572 w 8948737"/>
              <a:gd name="connsiteY13" fmla="*/ 0 h 1477328"/>
              <a:gd name="connsiteX14" fmla="*/ 8441642 w 8948737"/>
              <a:gd name="connsiteY14" fmla="*/ 0 h 1477328"/>
              <a:gd name="connsiteX15" fmla="*/ 8948737 w 8948737"/>
              <a:gd name="connsiteY15" fmla="*/ 0 h 1477328"/>
              <a:gd name="connsiteX16" fmla="*/ 8948737 w 8948737"/>
              <a:gd name="connsiteY16" fmla="*/ 521989 h 1477328"/>
              <a:gd name="connsiteX17" fmla="*/ 8948737 w 8948737"/>
              <a:gd name="connsiteY17" fmla="*/ 1029205 h 1477328"/>
              <a:gd name="connsiteX18" fmla="*/ 8948737 w 8948737"/>
              <a:gd name="connsiteY18" fmla="*/ 1477328 h 1477328"/>
              <a:gd name="connsiteX19" fmla="*/ 8262667 w 8948737"/>
              <a:gd name="connsiteY19" fmla="*/ 1477328 h 1477328"/>
              <a:gd name="connsiteX20" fmla="*/ 7845059 w 8948737"/>
              <a:gd name="connsiteY20" fmla="*/ 1477328 h 1477328"/>
              <a:gd name="connsiteX21" fmla="*/ 7069502 w 8948737"/>
              <a:gd name="connsiteY21" fmla="*/ 1477328 h 1477328"/>
              <a:gd name="connsiteX22" fmla="*/ 6472920 w 8948737"/>
              <a:gd name="connsiteY22" fmla="*/ 1477328 h 1477328"/>
              <a:gd name="connsiteX23" fmla="*/ 6055312 w 8948737"/>
              <a:gd name="connsiteY23" fmla="*/ 1477328 h 1477328"/>
              <a:gd name="connsiteX24" fmla="*/ 5458730 w 8948737"/>
              <a:gd name="connsiteY24" fmla="*/ 1477328 h 1477328"/>
              <a:gd name="connsiteX25" fmla="*/ 5130609 w 8948737"/>
              <a:gd name="connsiteY25" fmla="*/ 1477328 h 1477328"/>
              <a:gd name="connsiteX26" fmla="*/ 4802489 w 8948737"/>
              <a:gd name="connsiteY26" fmla="*/ 1477328 h 1477328"/>
              <a:gd name="connsiteX27" fmla="*/ 4205906 w 8948737"/>
              <a:gd name="connsiteY27" fmla="*/ 1477328 h 1477328"/>
              <a:gd name="connsiteX28" fmla="*/ 3788299 w 8948737"/>
              <a:gd name="connsiteY28" fmla="*/ 1477328 h 1477328"/>
              <a:gd name="connsiteX29" fmla="*/ 3102229 w 8948737"/>
              <a:gd name="connsiteY29" fmla="*/ 1477328 h 1477328"/>
              <a:gd name="connsiteX30" fmla="*/ 2684621 w 8948737"/>
              <a:gd name="connsiteY30" fmla="*/ 1477328 h 1477328"/>
              <a:gd name="connsiteX31" fmla="*/ 1998551 w 8948737"/>
              <a:gd name="connsiteY31" fmla="*/ 1477328 h 1477328"/>
              <a:gd name="connsiteX32" fmla="*/ 1670431 w 8948737"/>
              <a:gd name="connsiteY32" fmla="*/ 1477328 h 1477328"/>
              <a:gd name="connsiteX33" fmla="*/ 984361 w 8948737"/>
              <a:gd name="connsiteY33" fmla="*/ 1477328 h 1477328"/>
              <a:gd name="connsiteX34" fmla="*/ 566753 w 8948737"/>
              <a:gd name="connsiteY34" fmla="*/ 1477328 h 1477328"/>
              <a:gd name="connsiteX35" fmla="*/ 0 w 8948737"/>
              <a:gd name="connsiteY35" fmla="*/ 1477328 h 1477328"/>
              <a:gd name="connsiteX36" fmla="*/ 0 w 8948737"/>
              <a:gd name="connsiteY36" fmla="*/ 1014432 h 1477328"/>
              <a:gd name="connsiteX37" fmla="*/ 0 w 8948737"/>
              <a:gd name="connsiteY37" fmla="*/ 492443 h 1477328"/>
              <a:gd name="connsiteX38" fmla="*/ 0 w 8948737"/>
              <a:gd name="connsiteY38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948737" h="1477328" extrusionOk="0">
                <a:moveTo>
                  <a:pt x="0" y="0"/>
                </a:moveTo>
                <a:cubicBezTo>
                  <a:pt x="236035" y="-2387"/>
                  <a:pt x="398068" y="51"/>
                  <a:pt x="507095" y="0"/>
                </a:cubicBezTo>
                <a:cubicBezTo>
                  <a:pt x="616122" y="-51"/>
                  <a:pt x="757206" y="37457"/>
                  <a:pt x="835215" y="0"/>
                </a:cubicBezTo>
                <a:cubicBezTo>
                  <a:pt x="913224" y="-37457"/>
                  <a:pt x="1445659" y="63854"/>
                  <a:pt x="1610773" y="0"/>
                </a:cubicBezTo>
                <a:cubicBezTo>
                  <a:pt x="1775887" y="-63854"/>
                  <a:pt x="1901230" y="40818"/>
                  <a:pt x="2117868" y="0"/>
                </a:cubicBezTo>
                <a:cubicBezTo>
                  <a:pt x="2334506" y="-40818"/>
                  <a:pt x="2503602" y="16820"/>
                  <a:pt x="2624963" y="0"/>
                </a:cubicBezTo>
                <a:cubicBezTo>
                  <a:pt x="2746324" y="-16820"/>
                  <a:pt x="3218435" y="44672"/>
                  <a:pt x="3400520" y="0"/>
                </a:cubicBezTo>
                <a:cubicBezTo>
                  <a:pt x="3582605" y="-44672"/>
                  <a:pt x="3631756" y="41608"/>
                  <a:pt x="3818128" y="0"/>
                </a:cubicBezTo>
                <a:cubicBezTo>
                  <a:pt x="4004500" y="-41608"/>
                  <a:pt x="4218681" y="51495"/>
                  <a:pt x="4593685" y="0"/>
                </a:cubicBezTo>
                <a:cubicBezTo>
                  <a:pt x="4968689" y="-51495"/>
                  <a:pt x="5021571" y="48946"/>
                  <a:pt x="5369242" y="0"/>
                </a:cubicBezTo>
                <a:cubicBezTo>
                  <a:pt x="5716913" y="-48946"/>
                  <a:pt x="5778354" y="15178"/>
                  <a:pt x="5965825" y="0"/>
                </a:cubicBezTo>
                <a:cubicBezTo>
                  <a:pt x="6153296" y="-15178"/>
                  <a:pt x="6530919" y="64383"/>
                  <a:pt x="6741382" y="0"/>
                </a:cubicBezTo>
                <a:cubicBezTo>
                  <a:pt x="6951845" y="-64383"/>
                  <a:pt x="7110588" y="14436"/>
                  <a:pt x="7248477" y="0"/>
                </a:cubicBezTo>
                <a:cubicBezTo>
                  <a:pt x="7386366" y="-14436"/>
                  <a:pt x="7579264" y="31608"/>
                  <a:pt x="7755572" y="0"/>
                </a:cubicBezTo>
                <a:cubicBezTo>
                  <a:pt x="7931881" y="-31608"/>
                  <a:pt x="8183338" y="27929"/>
                  <a:pt x="8441642" y="0"/>
                </a:cubicBezTo>
                <a:cubicBezTo>
                  <a:pt x="8699946" y="-27929"/>
                  <a:pt x="8754318" y="59744"/>
                  <a:pt x="8948737" y="0"/>
                </a:cubicBezTo>
                <a:cubicBezTo>
                  <a:pt x="8980047" y="158104"/>
                  <a:pt x="8929615" y="290637"/>
                  <a:pt x="8948737" y="521989"/>
                </a:cubicBezTo>
                <a:cubicBezTo>
                  <a:pt x="8967859" y="753341"/>
                  <a:pt x="8920885" y="842417"/>
                  <a:pt x="8948737" y="1029205"/>
                </a:cubicBezTo>
                <a:cubicBezTo>
                  <a:pt x="8976589" y="1215993"/>
                  <a:pt x="8918399" y="1268691"/>
                  <a:pt x="8948737" y="1477328"/>
                </a:cubicBezTo>
                <a:cubicBezTo>
                  <a:pt x="8775841" y="1514362"/>
                  <a:pt x="8560612" y="1419777"/>
                  <a:pt x="8262667" y="1477328"/>
                </a:cubicBezTo>
                <a:cubicBezTo>
                  <a:pt x="7964722" y="1534879"/>
                  <a:pt x="8003278" y="1460661"/>
                  <a:pt x="7845059" y="1477328"/>
                </a:cubicBezTo>
                <a:cubicBezTo>
                  <a:pt x="7686840" y="1493995"/>
                  <a:pt x="7374409" y="1399873"/>
                  <a:pt x="7069502" y="1477328"/>
                </a:cubicBezTo>
                <a:cubicBezTo>
                  <a:pt x="6764595" y="1554783"/>
                  <a:pt x="6724229" y="1475824"/>
                  <a:pt x="6472920" y="1477328"/>
                </a:cubicBezTo>
                <a:cubicBezTo>
                  <a:pt x="6221611" y="1478832"/>
                  <a:pt x="6162470" y="1453205"/>
                  <a:pt x="6055312" y="1477328"/>
                </a:cubicBezTo>
                <a:cubicBezTo>
                  <a:pt x="5948154" y="1501451"/>
                  <a:pt x="5585509" y="1433711"/>
                  <a:pt x="5458730" y="1477328"/>
                </a:cubicBezTo>
                <a:cubicBezTo>
                  <a:pt x="5331951" y="1520945"/>
                  <a:pt x="5220076" y="1461415"/>
                  <a:pt x="5130609" y="1477328"/>
                </a:cubicBezTo>
                <a:cubicBezTo>
                  <a:pt x="5041142" y="1493241"/>
                  <a:pt x="4916823" y="1475030"/>
                  <a:pt x="4802489" y="1477328"/>
                </a:cubicBezTo>
                <a:cubicBezTo>
                  <a:pt x="4688155" y="1479626"/>
                  <a:pt x="4463157" y="1422472"/>
                  <a:pt x="4205906" y="1477328"/>
                </a:cubicBezTo>
                <a:cubicBezTo>
                  <a:pt x="3948655" y="1532184"/>
                  <a:pt x="3883925" y="1465670"/>
                  <a:pt x="3788299" y="1477328"/>
                </a:cubicBezTo>
                <a:cubicBezTo>
                  <a:pt x="3692673" y="1488986"/>
                  <a:pt x="3334004" y="1469332"/>
                  <a:pt x="3102229" y="1477328"/>
                </a:cubicBezTo>
                <a:cubicBezTo>
                  <a:pt x="2870454" y="1485324"/>
                  <a:pt x="2857142" y="1438646"/>
                  <a:pt x="2684621" y="1477328"/>
                </a:cubicBezTo>
                <a:cubicBezTo>
                  <a:pt x="2512100" y="1516010"/>
                  <a:pt x="2313887" y="1441958"/>
                  <a:pt x="1998551" y="1477328"/>
                </a:cubicBezTo>
                <a:cubicBezTo>
                  <a:pt x="1683215" y="1512698"/>
                  <a:pt x="1798316" y="1461344"/>
                  <a:pt x="1670431" y="1477328"/>
                </a:cubicBezTo>
                <a:cubicBezTo>
                  <a:pt x="1542546" y="1493312"/>
                  <a:pt x="1274232" y="1454767"/>
                  <a:pt x="984361" y="1477328"/>
                </a:cubicBezTo>
                <a:cubicBezTo>
                  <a:pt x="694490" y="1499889"/>
                  <a:pt x="701498" y="1438410"/>
                  <a:pt x="566753" y="1477328"/>
                </a:cubicBezTo>
                <a:cubicBezTo>
                  <a:pt x="432008" y="1516246"/>
                  <a:pt x="115736" y="1442114"/>
                  <a:pt x="0" y="1477328"/>
                </a:cubicBezTo>
                <a:cubicBezTo>
                  <a:pt x="-34549" y="1261434"/>
                  <a:pt x="22236" y="1185729"/>
                  <a:pt x="0" y="1014432"/>
                </a:cubicBezTo>
                <a:cubicBezTo>
                  <a:pt x="-22236" y="843135"/>
                  <a:pt x="41550" y="612349"/>
                  <a:pt x="0" y="492443"/>
                </a:cubicBezTo>
                <a:cubicBezTo>
                  <a:pt x="-41550" y="372537"/>
                  <a:pt x="15962" y="228267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dirty="0"/>
              <a:t>Es la manera en la que estás acostumbrado a enfrentarte al estudio, es decir, cómo te organizas en el tiempo, en el espacio, en las técnicas que utilizas o los métodos que pones en práctica para estudiar.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607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89D49-9C9E-E841-BC99-74FBCA8C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18" y="2614270"/>
            <a:ext cx="10520363" cy="1371600"/>
          </a:xfrm>
          <a:custGeom>
            <a:avLst/>
            <a:gdLst>
              <a:gd name="connsiteX0" fmla="*/ 0 w 10520363"/>
              <a:gd name="connsiteY0" fmla="*/ 0 h 1371600"/>
              <a:gd name="connsiteX1" fmla="*/ 584465 w 10520363"/>
              <a:gd name="connsiteY1" fmla="*/ 0 h 1371600"/>
              <a:gd name="connsiteX2" fmla="*/ 1063726 w 10520363"/>
              <a:gd name="connsiteY2" fmla="*/ 0 h 1371600"/>
              <a:gd name="connsiteX3" fmla="*/ 1542987 w 10520363"/>
              <a:gd name="connsiteY3" fmla="*/ 0 h 1371600"/>
              <a:gd name="connsiteX4" fmla="*/ 2127451 w 10520363"/>
              <a:gd name="connsiteY4" fmla="*/ 0 h 1371600"/>
              <a:gd name="connsiteX5" fmla="*/ 2817119 w 10520363"/>
              <a:gd name="connsiteY5" fmla="*/ 0 h 1371600"/>
              <a:gd name="connsiteX6" fmla="*/ 3506788 w 10520363"/>
              <a:gd name="connsiteY6" fmla="*/ 0 h 1371600"/>
              <a:gd name="connsiteX7" fmla="*/ 4196456 w 10520363"/>
              <a:gd name="connsiteY7" fmla="*/ 0 h 1371600"/>
              <a:gd name="connsiteX8" fmla="*/ 4991328 w 10520363"/>
              <a:gd name="connsiteY8" fmla="*/ 0 h 1371600"/>
              <a:gd name="connsiteX9" fmla="*/ 5575792 w 10520363"/>
              <a:gd name="connsiteY9" fmla="*/ 0 h 1371600"/>
              <a:gd name="connsiteX10" fmla="*/ 6265461 w 10520363"/>
              <a:gd name="connsiteY10" fmla="*/ 0 h 1371600"/>
              <a:gd name="connsiteX11" fmla="*/ 6849925 w 10520363"/>
              <a:gd name="connsiteY11" fmla="*/ 0 h 1371600"/>
              <a:gd name="connsiteX12" fmla="*/ 7434390 w 10520363"/>
              <a:gd name="connsiteY12" fmla="*/ 0 h 1371600"/>
              <a:gd name="connsiteX13" fmla="*/ 8018854 w 10520363"/>
              <a:gd name="connsiteY13" fmla="*/ 0 h 1371600"/>
              <a:gd name="connsiteX14" fmla="*/ 8287708 w 10520363"/>
              <a:gd name="connsiteY14" fmla="*/ 0 h 1371600"/>
              <a:gd name="connsiteX15" fmla="*/ 8977376 w 10520363"/>
              <a:gd name="connsiteY15" fmla="*/ 0 h 1371600"/>
              <a:gd name="connsiteX16" fmla="*/ 9246230 w 10520363"/>
              <a:gd name="connsiteY16" fmla="*/ 0 h 1371600"/>
              <a:gd name="connsiteX17" fmla="*/ 9830695 w 10520363"/>
              <a:gd name="connsiteY17" fmla="*/ 0 h 1371600"/>
              <a:gd name="connsiteX18" fmla="*/ 10520363 w 10520363"/>
              <a:gd name="connsiteY18" fmla="*/ 0 h 1371600"/>
              <a:gd name="connsiteX19" fmla="*/ 10520363 w 10520363"/>
              <a:gd name="connsiteY19" fmla="*/ 484632 h 1371600"/>
              <a:gd name="connsiteX20" fmla="*/ 10520363 w 10520363"/>
              <a:gd name="connsiteY20" fmla="*/ 900684 h 1371600"/>
              <a:gd name="connsiteX21" fmla="*/ 10520363 w 10520363"/>
              <a:gd name="connsiteY21" fmla="*/ 1371600 h 1371600"/>
              <a:gd name="connsiteX22" fmla="*/ 10146306 w 10520363"/>
              <a:gd name="connsiteY22" fmla="*/ 1371600 h 1371600"/>
              <a:gd name="connsiteX23" fmla="*/ 9772248 w 10520363"/>
              <a:gd name="connsiteY23" fmla="*/ 1371600 h 1371600"/>
              <a:gd name="connsiteX24" fmla="*/ 8977376 w 10520363"/>
              <a:gd name="connsiteY24" fmla="*/ 1371600 h 1371600"/>
              <a:gd name="connsiteX25" fmla="*/ 8182505 w 10520363"/>
              <a:gd name="connsiteY25" fmla="*/ 1371600 h 1371600"/>
              <a:gd name="connsiteX26" fmla="*/ 7598040 w 10520363"/>
              <a:gd name="connsiteY26" fmla="*/ 1371600 h 1371600"/>
              <a:gd name="connsiteX27" fmla="*/ 6803168 w 10520363"/>
              <a:gd name="connsiteY27" fmla="*/ 1371600 h 1371600"/>
              <a:gd name="connsiteX28" fmla="*/ 6218703 w 10520363"/>
              <a:gd name="connsiteY28" fmla="*/ 1371600 h 1371600"/>
              <a:gd name="connsiteX29" fmla="*/ 5529035 w 10520363"/>
              <a:gd name="connsiteY29" fmla="*/ 1371600 h 1371600"/>
              <a:gd name="connsiteX30" fmla="*/ 5260182 w 10520363"/>
              <a:gd name="connsiteY30" fmla="*/ 1371600 h 1371600"/>
              <a:gd name="connsiteX31" fmla="*/ 4465310 w 10520363"/>
              <a:gd name="connsiteY31" fmla="*/ 1371600 h 1371600"/>
              <a:gd name="connsiteX32" fmla="*/ 3986049 w 10520363"/>
              <a:gd name="connsiteY32" fmla="*/ 1371600 h 1371600"/>
              <a:gd name="connsiteX33" fmla="*/ 3296380 w 10520363"/>
              <a:gd name="connsiteY33" fmla="*/ 1371600 h 1371600"/>
              <a:gd name="connsiteX34" fmla="*/ 3027527 w 10520363"/>
              <a:gd name="connsiteY34" fmla="*/ 1371600 h 1371600"/>
              <a:gd name="connsiteX35" fmla="*/ 2232655 w 10520363"/>
              <a:gd name="connsiteY35" fmla="*/ 1371600 h 1371600"/>
              <a:gd name="connsiteX36" fmla="*/ 1753394 w 10520363"/>
              <a:gd name="connsiteY36" fmla="*/ 1371600 h 1371600"/>
              <a:gd name="connsiteX37" fmla="*/ 1168929 w 10520363"/>
              <a:gd name="connsiteY37" fmla="*/ 1371600 h 1371600"/>
              <a:gd name="connsiteX38" fmla="*/ 794872 w 10520363"/>
              <a:gd name="connsiteY38" fmla="*/ 1371600 h 1371600"/>
              <a:gd name="connsiteX39" fmla="*/ 0 w 10520363"/>
              <a:gd name="connsiteY39" fmla="*/ 1371600 h 1371600"/>
              <a:gd name="connsiteX40" fmla="*/ 0 w 10520363"/>
              <a:gd name="connsiteY40" fmla="*/ 886968 h 1371600"/>
              <a:gd name="connsiteX41" fmla="*/ 0 w 10520363"/>
              <a:gd name="connsiteY41" fmla="*/ 429768 h 1371600"/>
              <a:gd name="connsiteX42" fmla="*/ 0 w 10520363"/>
              <a:gd name="connsiteY42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520363" h="1371600" fill="none" extrusionOk="0">
                <a:moveTo>
                  <a:pt x="0" y="0"/>
                </a:moveTo>
                <a:cubicBezTo>
                  <a:pt x="195384" y="-61181"/>
                  <a:pt x="419784" y="56719"/>
                  <a:pt x="584465" y="0"/>
                </a:cubicBezTo>
                <a:cubicBezTo>
                  <a:pt x="749147" y="-56719"/>
                  <a:pt x="873196" y="11749"/>
                  <a:pt x="1063726" y="0"/>
                </a:cubicBezTo>
                <a:cubicBezTo>
                  <a:pt x="1254256" y="-11749"/>
                  <a:pt x="1348208" y="57127"/>
                  <a:pt x="1542987" y="0"/>
                </a:cubicBezTo>
                <a:cubicBezTo>
                  <a:pt x="1737766" y="-57127"/>
                  <a:pt x="1900946" y="22534"/>
                  <a:pt x="2127451" y="0"/>
                </a:cubicBezTo>
                <a:cubicBezTo>
                  <a:pt x="2353956" y="-22534"/>
                  <a:pt x="2631893" y="1265"/>
                  <a:pt x="2817119" y="0"/>
                </a:cubicBezTo>
                <a:cubicBezTo>
                  <a:pt x="3002345" y="-1265"/>
                  <a:pt x="3284725" y="51336"/>
                  <a:pt x="3506788" y="0"/>
                </a:cubicBezTo>
                <a:cubicBezTo>
                  <a:pt x="3728851" y="-51336"/>
                  <a:pt x="3910334" y="65431"/>
                  <a:pt x="4196456" y="0"/>
                </a:cubicBezTo>
                <a:cubicBezTo>
                  <a:pt x="4482578" y="-65431"/>
                  <a:pt x="4665125" y="28975"/>
                  <a:pt x="4991328" y="0"/>
                </a:cubicBezTo>
                <a:cubicBezTo>
                  <a:pt x="5317531" y="-28975"/>
                  <a:pt x="5413510" y="26005"/>
                  <a:pt x="5575792" y="0"/>
                </a:cubicBezTo>
                <a:cubicBezTo>
                  <a:pt x="5738074" y="-26005"/>
                  <a:pt x="5994336" y="52675"/>
                  <a:pt x="6265461" y="0"/>
                </a:cubicBezTo>
                <a:cubicBezTo>
                  <a:pt x="6536586" y="-52675"/>
                  <a:pt x="6654109" y="12257"/>
                  <a:pt x="6849925" y="0"/>
                </a:cubicBezTo>
                <a:cubicBezTo>
                  <a:pt x="7045741" y="-12257"/>
                  <a:pt x="7240675" y="65997"/>
                  <a:pt x="7434390" y="0"/>
                </a:cubicBezTo>
                <a:cubicBezTo>
                  <a:pt x="7628105" y="-65997"/>
                  <a:pt x="7799503" y="55206"/>
                  <a:pt x="8018854" y="0"/>
                </a:cubicBezTo>
                <a:cubicBezTo>
                  <a:pt x="8238205" y="-55206"/>
                  <a:pt x="8165868" y="888"/>
                  <a:pt x="8287708" y="0"/>
                </a:cubicBezTo>
                <a:cubicBezTo>
                  <a:pt x="8409548" y="-888"/>
                  <a:pt x="8678877" y="26617"/>
                  <a:pt x="8977376" y="0"/>
                </a:cubicBezTo>
                <a:cubicBezTo>
                  <a:pt x="9275875" y="-26617"/>
                  <a:pt x="9118905" y="28864"/>
                  <a:pt x="9246230" y="0"/>
                </a:cubicBezTo>
                <a:cubicBezTo>
                  <a:pt x="9373555" y="-28864"/>
                  <a:pt x="9602784" y="26429"/>
                  <a:pt x="9830695" y="0"/>
                </a:cubicBezTo>
                <a:cubicBezTo>
                  <a:pt x="10058606" y="-26429"/>
                  <a:pt x="10201919" y="16039"/>
                  <a:pt x="10520363" y="0"/>
                </a:cubicBezTo>
                <a:cubicBezTo>
                  <a:pt x="10562468" y="127780"/>
                  <a:pt x="10466323" y="275749"/>
                  <a:pt x="10520363" y="484632"/>
                </a:cubicBezTo>
                <a:cubicBezTo>
                  <a:pt x="10574403" y="693515"/>
                  <a:pt x="10504557" y="779073"/>
                  <a:pt x="10520363" y="900684"/>
                </a:cubicBezTo>
                <a:cubicBezTo>
                  <a:pt x="10536169" y="1022295"/>
                  <a:pt x="10505883" y="1216934"/>
                  <a:pt x="10520363" y="1371600"/>
                </a:cubicBezTo>
                <a:cubicBezTo>
                  <a:pt x="10405355" y="1409512"/>
                  <a:pt x="10329053" y="1368125"/>
                  <a:pt x="10146306" y="1371600"/>
                </a:cubicBezTo>
                <a:cubicBezTo>
                  <a:pt x="9963559" y="1375075"/>
                  <a:pt x="9955534" y="1362265"/>
                  <a:pt x="9772248" y="1371600"/>
                </a:cubicBezTo>
                <a:cubicBezTo>
                  <a:pt x="9588962" y="1380935"/>
                  <a:pt x="9150666" y="1349901"/>
                  <a:pt x="8977376" y="1371600"/>
                </a:cubicBezTo>
                <a:cubicBezTo>
                  <a:pt x="8804086" y="1393299"/>
                  <a:pt x="8425868" y="1286740"/>
                  <a:pt x="8182505" y="1371600"/>
                </a:cubicBezTo>
                <a:cubicBezTo>
                  <a:pt x="7939142" y="1456460"/>
                  <a:pt x="7830030" y="1362041"/>
                  <a:pt x="7598040" y="1371600"/>
                </a:cubicBezTo>
                <a:cubicBezTo>
                  <a:pt x="7366050" y="1381159"/>
                  <a:pt x="7007469" y="1334234"/>
                  <a:pt x="6803168" y="1371600"/>
                </a:cubicBezTo>
                <a:cubicBezTo>
                  <a:pt x="6598867" y="1408966"/>
                  <a:pt x="6407890" y="1322761"/>
                  <a:pt x="6218703" y="1371600"/>
                </a:cubicBezTo>
                <a:cubicBezTo>
                  <a:pt x="6029516" y="1420439"/>
                  <a:pt x="5692394" y="1344828"/>
                  <a:pt x="5529035" y="1371600"/>
                </a:cubicBezTo>
                <a:cubicBezTo>
                  <a:pt x="5365676" y="1398372"/>
                  <a:pt x="5369328" y="1342538"/>
                  <a:pt x="5260182" y="1371600"/>
                </a:cubicBezTo>
                <a:cubicBezTo>
                  <a:pt x="5151036" y="1400662"/>
                  <a:pt x="4677334" y="1337181"/>
                  <a:pt x="4465310" y="1371600"/>
                </a:cubicBezTo>
                <a:cubicBezTo>
                  <a:pt x="4253286" y="1406019"/>
                  <a:pt x="4175174" y="1341767"/>
                  <a:pt x="3986049" y="1371600"/>
                </a:cubicBezTo>
                <a:cubicBezTo>
                  <a:pt x="3796924" y="1401433"/>
                  <a:pt x="3535578" y="1298572"/>
                  <a:pt x="3296380" y="1371600"/>
                </a:cubicBezTo>
                <a:cubicBezTo>
                  <a:pt x="3057182" y="1444628"/>
                  <a:pt x="3111740" y="1370154"/>
                  <a:pt x="3027527" y="1371600"/>
                </a:cubicBezTo>
                <a:cubicBezTo>
                  <a:pt x="2943314" y="1373046"/>
                  <a:pt x="2426783" y="1342078"/>
                  <a:pt x="2232655" y="1371600"/>
                </a:cubicBezTo>
                <a:cubicBezTo>
                  <a:pt x="2038527" y="1401122"/>
                  <a:pt x="1986134" y="1367489"/>
                  <a:pt x="1753394" y="1371600"/>
                </a:cubicBezTo>
                <a:cubicBezTo>
                  <a:pt x="1520654" y="1375711"/>
                  <a:pt x="1452372" y="1338666"/>
                  <a:pt x="1168929" y="1371600"/>
                </a:cubicBezTo>
                <a:cubicBezTo>
                  <a:pt x="885487" y="1404534"/>
                  <a:pt x="937020" y="1344250"/>
                  <a:pt x="794872" y="1371600"/>
                </a:cubicBezTo>
                <a:cubicBezTo>
                  <a:pt x="652724" y="1398950"/>
                  <a:pt x="162463" y="1326638"/>
                  <a:pt x="0" y="1371600"/>
                </a:cubicBezTo>
                <a:cubicBezTo>
                  <a:pt x="-1312" y="1262298"/>
                  <a:pt x="43329" y="1055020"/>
                  <a:pt x="0" y="886968"/>
                </a:cubicBezTo>
                <a:cubicBezTo>
                  <a:pt x="-43329" y="718916"/>
                  <a:pt x="44118" y="548100"/>
                  <a:pt x="0" y="429768"/>
                </a:cubicBezTo>
                <a:cubicBezTo>
                  <a:pt x="-44118" y="311436"/>
                  <a:pt x="44012" y="126191"/>
                  <a:pt x="0" y="0"/>
                </a:cubicBezTo>
                <a:close/>
              </a:path>
              <a:path w="10520363" h="1371600" stroke="0" extrusionOk="0">
                <a:moveTo>
                  <a:pt x="0" y="0"/>
                </a:moveTo>
                <a:cubicBezTo>
                  <a:pt x="127732" y="-34407"/>
                  <a:pt x="349621" y="16087"/>
                  <a:pt x="479261" y="0"/>
                </a:cubicBezTo>
                <a:cubicBezTo>
                  <a:pt x="608901" y="-16087"/>
                  <a:pt x="676906" y="22163"/>
                  <a:pt x="748115" y="0"/>
                </a:cubicBezTo>
                <a:cubicBezTo>
                  <a:pt x="819324" y="-22163"/>
                  <a:pt x="1169522" y="30314"/>
                  <a:pt x="1542987" y="0"/>
                </a:cubicBezTo>
                <a:cubicBezTo>
                  <a:pt x="1916452" y="-30314"/>
                  <a:pt x="1829308" y="50219"/>
                  <a:pt x="2022248" y="0"/>
                </a:cubicBezTo>
                <a:cubicBezTo>
                  <a:pt x="2215188" y="-50219"/>
                  <a:pt x="2375031" y="37856"/>
                  <a:pt x="2501509" y="0"/>
                </a:cubicBezTo>
                <a:cubicBezTo>
                  <a:pt x="2627987" y="-37856"/>
                  <a:pt x="2928459" y="13503"/>
                  <a:pt x="3296380" y="0"/>
                </a:cubicBezTo>
                <a:cubicBezTo>
                  <a:pt x="3664301" y="-13503"/>
                  <a:pt x="3488789" y="18387"/>
                  <a:pt x="3670438" y="0"/>
                </a:cubicBezTo>
                <a:cubicBezTo>
                  <a:pt x="3852087" y="-18387"/>
                  <a:pt x="4076979" y="78221"/>
                  <a:pt x="4465310" y="0"/>
                </a:cubicBezTo>
                <a:cubicBezTo>
                  <a:pt x="4853641" y="-78221"/>
                  <a:pt x="5050244" y="54421"/>
                  <a:pt x="5260181" y="0"/>
                </a:cubicBezTo>
                <a:cubicBezTo>
                  <a:pt x="5470118" y="-54421"/>
                  <a:pt x="5552926" y="48312"/>
                  <a:pt x="5844646" y="0"/>
                </a:cubicBezTo>
                <a:cubicBezTo>
                  <a:pt x="6136367" y="-48312"/>
                  <a:pt x="6367683" y="69153"/>
                  <a:pt x="6639518" y="0"/>
                </a:cubicBezTo>
                <a:cubicBezTo>
                  <a:pt x="6911353" y="-69153"/>
                  <a:pt x="6972456" y="12507"/>
                  <a:pt x="7118779" y="0"/>
                </a:cubicBezTo>
                <a:cubicBezTo>
                  <a:pt x="7265102" y="-12507"/>
                  <a:pt x="7458173" y="43760"/>
                  <a:pt x="7598040" y="0"/>
                </a:cubicBezTo>
                <a:cubicBezTo>
                  <a:pt x="7737907" y="-43760"/>
                  <a:pt x="8003468" y="31856"/>
                  <a:pt x="8287708" y="0"/>
                </a:cubicBezTo>
                <a:cubicBezTo>
                  <a:pt x="8571948" y="-31856"/>
                  <a:pt x="8550604" y="19186"/>
                  <a:pt x="8766969" y="0"/>
                </a:cubicBezTo>
                <a:cubicBezTo>
                  <a:pt x="8983334" y="-19186"/>
                  <a:pt x="9227751" y="64023"/>
                  <a:pt x="9561841" y="0"/>
                </a:cubicBezTo>
                <a:cubicBezTo>
                  <a:pt x="9895931" y="-64023"/>
                  <a:pt x="10233319" y="5903"/>
                  <a:pt x="10520363" y="0"/>
                </a:cubicBezTo>
                <a:cubicBezTo>
                  <a:pt x="10573735" y="208477"/>
                  <a:pt x="10479974" y="324697"/>
                  <a:pt x="10520363" y="457200"/>
                </a:cubicBezTo>
                <a:cubicBezTo>
                  <a:pt x="10560752" y="589703"/>
                  <a:pt x="10509623" y="770121"/>
                  <a:pt x="10520363" y="928116"/>
                </a:cubicBezTo>
                <a:cubicBezTo>
                  <a:pt x="10531103" y="1086111"/>
                  <a:pt x="10492588" y="1261659"/>
                  <a:pt x="10520363" y="1371600"/>
                </a:cubicBezTo>
                <a:cubicBezTo>
                  <a:pt x="10384684" y="1413130"/>
                  <a:pt x="10226747" y="1344587"/>
                  <a:pt x="10146306" y="1371600"/>
                </a:cubicBezTo>
                <a:cubicBezTo>
                  <a:pt x="10065865" y="1398613"/>
                  <a:pt x="9757493" y="1366047"/>
                  <a:pt x="9561841" y="1371600"/>
                </a:cubicBezTo>
                <a:cubicBezTo>
                  <a:pt x="9366189" y="1377153"/>
                  <a:pt x="9310187" y="1327423"/>
                  <a:pt x="9187784" y="1371600"/>
                </a:cubicBezTo>
                <a:cubicBezTo>
                  <a:pt x="9065381" y="1415777"/>
                  <a:pt x="8794638" y="1346382"/>
                  <a:pt x="8603319" y="1371600"/>
                </a:cubicBezTo>
                <a:cubicBezTo>
                  <a:pt x="8412000" y="1396818"/>
                  <a:pt x="8400491" y="1352967"/>
                  <a:pt x="8334465" y="1371600"/>
                </a:cubicBezTo>
                <a:cubicBezTo>
                  <a:pt x="8268439" y="1390233"/>
                  <a:pt x="8172872" y="1357405"/>
                  <a:pt x="8065612" y="1371600"/>
                </a:cubicBezTo>
                <a:cubicBezTo>
                  <a:pt x="7958352" y="1385795"/>
                  <a:pt x="7656002" y="1333002"/>
                  <a:pt x="7481147" y="1371600"/>
                </a:cubicBezTo>
                <a:cubicBezTo>
                  <a:pt x="7306293" y="1410198"/>
                  <a:pt x="7232273" y="1367189"/>
                  <a:pt x="7107090" y="1371600"/>
                </a:cubicBezTo>
                <a:cubicBezTo>
                  <a:pt x="6981907" y="1376011"/>
                  <a:pt x="6750817" y="1312769"/>
                  <a:pt x="6417421" y="1371600"/>
                </a:cubicBezTo>
                <a:cubicBezTo>
                  <a:pt x="6084025" y="1430431"/>
                  <a:pt x="6184021" y="1367070"/>
                  <a:pt x="6043364" y="1371600"/>
                </a:cubicBezTo>
                <a:cubicBezTo>
                  <a:pt x="5902707" y="1376130"/>
                  <a:pt x="5559505" y="1327360"/>
                  <a:pt x="5353696" y="1371600"/>
                </a:cubicBezTo>
                <a:cubicBezTo>
                  <a:pt x="5147887" y="1415840"/>
                  <a:pt x="5138970" y="1346593"/>
                  <a:pt x="5084842" y="1371600"/>
                </a:cubicBezTo>
                <a:cubicBezTo>
                  <a:pt x="5030714" y="1396607"/>
                  <a:pt x="4583270" y="1291875"/>
                  <a:pt x="4395174" y="1371600"/>
                </a:cubicBezTo>
                <a:cubicBezTo>
                  <a:pt x="4207078" y="1451325"/>
                  <a:pt x="4183606" y="1356673"/>
                  <a:pt x="4021117" y="1371600"/>
                </a:cubicBezTo>
                <a:cubicBezTo>
                  <a:pt x="3858628" y="1386527"/>
                  <a:pt x="3869471" y="1363299"/>
                  <a:pt x="3752263" y="1371600"/>
                </a:cubicBezTo>
                <a:cubicBezTo>
                  <a:pt x="3635055" y="1379901"/>
                  <a:pt x="3466643" y="1332611"/>
                  <a:pt x="3378205" y="1371600"/>
                </a:cubicBezTo>
                <a:cubicBezTo>
                  <a:pt x="3289767" y="1410589"/>
                  <a:pt x="2842514" y="1369115"/>
                  <a:pt x="2688537" y="1371600"/>
                </a:cubicBezTo>
                <a:cubicBezTo>
                  <a:pt x="2534560" y="1374085"/>
                  <a:pt x="2470435" y="1327197"/>
                  <a:pt x="2314480" y="1371600"/>
                </a:cubicBezTo>
                <a:cubicBezTo>
                  <a:pt x="2158525" y="1416003"/>
                  <a:pt x="2132956" y="1354114"/>
                  <a:pt x="2045626" y="1371600"/>
                </a:cubicBezTo>
                <a:cubicBezTo>
                  <a:pt x="1958296" y="1389086"/>
                  <a:pt x="1801864" y="1358354"/>
                  <a:pt x="1671569" y="1371600"/>
                </a:cubicBezTo>
                <a:cubicBezTo>
                  <a:pt x="1541274" y="1384846"/>
                  <a:pt x="1397467" y="1369215"/>
                  <a:pt x="1192308" y="1371600"/>
                </a:cubicBezTo>
                <a:cubicBezTo>
                  <a:pt x="987149" y="1373985"/>
                  <a:pt x="818342" y="1369220"/>
                  <a:pt x="607843" y="1371600"/>
                </a:cubicBezTo>
                <a:cubicBezTo>
                  <a:pt x="397345" y="1373980"/>
                  <a:pt x="160195" y="1345360"/>
                  <a:pt x="0" y="1371600"/>
                </a:cubicBezTo>
                <a:cubicBezTo>
                  <a:pt x="-4596" y="1176898"/>
                  <a:pt x="44400" y="1097297"/>
                  <a:pt x="0" y="886968"/>
                </a:cubicBezTo>
                <a:cubicBezTo>
                  <a:pt x="-44400" y="676639"/>
                  <a:pt x="5868" y="562635"/>
                  <a:pt x="0" y="429768"/>
                </a:cubicBezTo>
                <a:cubicBezTo>
                  <a:pt x="-5868" y="296901"/>
                  <a:pt x="5448" y="127702"/>
                  <a:pt x="0" y="0"/>
                </a:cubicBezTo>
                <a:close/>
              </a:path>
            </a:pathLst>
          </a:custGeom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 fontScale="90000"/>
          </a:bodyPr>
          <a:lstStyle/>
          <a:p>
            <a:r>
              <a:rPr lang="es-CL" dirty="0"/>
              <a:t>¿Qué es importante para mi estudio?</a:t>
            </a:r>
          </a:p>
        </p:txBody>
      </p:sp>
    </p:spTree>
    <p:extLst>
      <p:ext uri="{BB962C8B-B14F-4D97-AF65-F5344CB8AC3E}">
        <p14:creationId xmlns:p14="http://schemas.microsoft.com/office/powerpoint/2010/main" val="192907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20870F53-9C54-FF4D-AD10-DDE3B87E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Estudiar con energía y sin hambre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9C68B3C-4265-7144-BB76-606086A64BA6}"/>
              </a:ext>
            </a:extLst>
          </p:cNvPr>
          <p:cNvSpPr txBox="1"/>
          <p:nvPr/>
        </p:nvSpPr>
        <p:spPr>
          <a:xfrm>
            <a:off x="1243013" y="2114550"/>
            <a:ext cx="4014787" cy="1754326"/>
          </a:xfrm>
          <a:custGeom>
            <a:avLst/>
            <a:gdLst>
              <a:gd name="connsiteX0" fmla="*/ 0 w 4014787"/>
              <a:gd name="connsiteY0" fmla="*/ 0 h 1754326"/>
              <a:gd name="connsiteX1" fmla="*/ 533393 w 4014787"/>
              <a:gd name="connsiteY1" fmla="*/ 0 h 1754326"/>
              <a:gd name="connsiteX2" fmla="*/ 986491 w 4014787"/>
              <a:gd name="connsiteY2" fmla="*/ 0 h 1754326"/>
              <a:gd name="connsiteX3" fmla="*/ 1640327 w 4014787"/>
              <a:gd name="connsiteY3" fmla="*/ 0 h 1754326"/>
              <a:gd name="connsiteX4" fmla="*/ 2173720 w 4014787"/>
              <a:gd name="connsiteY4" fmla="*/ 0 h 1754326"/>
              <a:gd name="connsiteX5" fmla="*/ 2707114 w 4014787"/>
              <a:gd name="connsiteY5" fmla="*/ 0 h 1754326"/>
              <a:gd name="connsiteX6" fmla="*/ 3360950 w 4014787"/>
              <a:gd name="connsiteY6" fmla="*/ 0 h 1754326"/>
              <a:gd name="connsiteX7" fmla="*/ 4014787 w 4014787"/>
              <a:gd name="connsiteY7" fmla="*/ 0 h 1754326"/>
              <a:gd name="connsiteX8" fmla="*/ 4014787 w 4014787"/>
              <a:gd name="connsiteY8" fmla="*/ 619862 h 1754326"/>
              <a:gd name="connsiteX9" fmla="*/ 4014787 w 4014787"/>
              <a:gd name="connsiteY9" fmla="*/ 1169551 h 1754326"/>
              <a:gd name="connsiteX10" fmla="*/ 4014787 w 4014787"/>
              <a:gd name="connsiteY10" fmla="*/ 1754326 h 1754326"/>
              <a:gd name="connsiteX11" fmla="*/ 3441246 w 4014787"/>
              <a:gd name="connsiteY11" fmla="*/ 1754326 h 1754326"/>
              <a:gd name="connsiteX12" fmla="*/ 2907853 w 4014787"/>
              <a:gd name="connsiteY12" fmla="*/ 1754326 h 1754326"/>
              <a:gd name="connsiteX13" fmla="*/ 2254016 w 4014787"/>
              <a:gd name="connsiteY13" fmla="*/ 1754326 h 1754326"/>
              <a:gd name="connsiteX14" fmla="*/ 1600179 w 4014787"/>
              <a:gd name="connsiteY14" fmla="*/ 1754326 h 1754326"/>
              <a:gd name="connsiteX15" fmla="*/ 1106934 w 4014787"/>
              <a:gd name="connsiteY15" fmla="*/ 1754326 h 1754326"/>
              <a:gd name="connsiteX16" fmla="*/ 533393 w 4014787"/>
              <a:gd name="connsiteY16" fmla="*/ 1754326 h 1754326"/>
              <a:gd name="connsiteX17" fmla="*/ 0 w 4014787"/>
              <a:gd name="connsiteY17" fmla="*/ 1754326 h 1754326"/>
              <a:gd name="connsiteX18" fmla="*/ 0 w 4014787"/>
              <a:gd name="connsiteY18" fmla="*/ 1169551 h 1754326"/>
              <a:gd name="connsiteX19" fmla="*/ 0 w 4014787"/>
              <a:gd name="connsiteY19" fmla="*/ 619862 h 1754326"/>
              <a:gd name="connsiteX20" fmla="*/ 0 w 4014787"/>
              <a:gd name="connsiteY20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14787" h="1754326" extrusionOk="0">
                <a:moveTo>
                  <a:pt x="0" y="0"/>
                </a:moveTo>
                <a:cubicBezTo>
                  <a:pt x="187960" y="-16245"/>
                  <a:pt x="341573" y="15186"/>
                  <a:pt x="533393" y="0"/>
                </a:cubicBezTo>
                <a:cubicBezTo>
                  <a:pt x="725213" y="-15186"/>
                  <a:pt x="870356" y="3221"/>
                  <a:pt x="986491" y="0"/>
                </a:cubicBezTo>
                <a:cubicBezTo>
                  <a:pt x="1102626" y="-3221"/>
                  <a:pt x="1456314" y="60835"/>
                  <a:pt x="1640327" y="0"/>
                </a:cubicBezTo>
                <a:cubicBezTo>
                  <a:pt x="1824340" y="-60835"/>
                  <a:pt x="2060473" y="617"/>
                  <a:pt x="2173720" y="0"/>
                </a:cubicBezTo>
                <a:cubicBezTo>
                  <a:pt x="2286967" y="-617"/>
                  <a:pt x="2575403" y="59572"/>
                  <a:pt x="2707114" y="0"/>
                </a:cubicBezTo>
                <a:cubicBezTo>
                  <a:pt x="2838825" y="-59572"/>
                  <a:pt x="3224040" y="43731"/>
                  <a:pt x="3360950" y="0"/>
                </a:cubicBezTo>
                <a:cubicBezTo>
                  <a:pt x="3497860" y="-43731"/>
                  <a:pt x="3705915" y="62557"/>
                  <a:pt x="4014787" y="0"/>
                </a:cubicBezTo>
                <a:cubicBezTo>
                  <a:pt x="4077043" y="289278"/>
                  <a:pt x="4014762" y="493121"/>
                  <a:pt x="4014787" y="619862"/>
                </a:cubicBezTo>
                <a:cubicBezTo>
                  <a:pt x="4014812" y="746603"/>
                  <a:pt x="3994290" y="947534"/>
                  <a:pt x="4014787" y="1169551"/>
                </a:cubicBezTo>
                <a:cubicBezTo>
                  <a:pt x="4035284" y="1391568"/>
                  <a:pt x="3978784" y="1501780"/>
                  <a:pt x="4014787" y="1754326"/>
                </a:cubicBezTo>
                <a:cubicBezTo>
                  <a:pt x="3754811" y="1787682"/>
                  <a:pt x="3726433" y="1709137"/>
                  <a:pt x="3441246" y="1754326"/>
                </a:cubicBezTo>
                <a:cubicBezTo>
                  <a:pt x="3156059" y="1799515"/>
                  <a:pt x="3049290" y="1742381"/>
                  <a:pt x="2907853" y="1754326"/>
                </a:cubicBezTo>
                <a:cubicBezTo>
                  <a:pt x="2766416" y="1766271"/>
                  <a:pt x="2482226" y="1718735"/>
                  <a:pt x="2254016" y="1754326"/>
                </a:cubicBezTo>
                <a:cubicBezTo>
                  <a:pt x="2025806" y="1789917"/>
                  <a:pt x="1830676" y="1714396"/>
                  <a:pt x="1600179" y="1754326"/>
                </a:cubicBezTo>
                <a:cubicBezTo>
                  <a:pt x="1369682" y="1794256"/>
                  <a:pt x="1295049" y="1695963"/>
                  <a:pt x="1106934" y="1754326"/>
                </a:cubicBezTo>
                <a:cubicBezTo>
                  <a:pt x="918819" y="1812689"/>
                  <a:pt x="686979" y="1708221"/>
                  <a:pt x="533393" y="1754326"/>
                </a:cubicBezTo>
                <a:cubicBezTo>
                  <a:pt x="379807" y="1800431"/>
                  <a:pt x="238820" y="1730971"/>
                  <a:pt x="0" y="1754326"/>
                </a:cubicBezTo>
                <a:cubicBezTo>
                  <a:pt x="-35964" y="1614240"/>
                  <a:pt x="67005" y="1295683"/>
                  <a:pt x="0" y="1169551"/>
                </a:cubicBezTo>
                <a:cubicBezTo>
                  <a:pt x="-67005" y="1043419"/>
                  <a:pt x="23199" y="759156"/>
                  <a:pt x="0" y="619862"/>
                </a:cubicBezTo>
                <a:cubicBezTo>
                  <a:pt x="-23199" y="480568"/>
                  <a:pt x="12963" y="299854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+mj-lt"/>
            </a:endParaRPr>
          </a:p>
          <a:p>
            <a:pPr algn="ctr"/>
            <a:r>
              <a:rPr lang="es-CL" dirty="0">
                <a:solidFill>
                  <a:srgbClr val="000000"/>
                </a:solidFill>
                <a:latin typeface="+mj-lt"/>
              </a:rPr>
              <a:t>Tener hambre hará que estés distraído y sin energía, haciendo mucho más difícil la concentración. </a:t>
            </a:r>
          </a:p>
          <a:p>
            <a:pPr algn="ctr"/>
            <a:endParaRPr lang="es-CL" dirty="0">
              <a:latin typeface="+mj-l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9397031-A15C-524C-AC05-F7DFDF7FF399}"/>
              </a:ext>
            </a:extLst>
          </p:cNvPr>
          <p:cNvSpPr txBox="1"/>
          <p:nvPr/>
        </p:nvSpPr>
        <p:spPr>
          <a:xfrm>
            <a:off x="6858000" y="4112657"/>
            <a:ext cx="3738563" cy="1477328"/>
          </a:xfrm>
          <a:custGeom>
            <a:avLst/>
            <a:gdLst>
              <a:gd name="connsiteX0" fmla="*/ 0 w 3738563"/>
              <a:gd name="connsiteY0" fmla="*/ 0 h 1477328"/>
              <a:gd name="connsiteX1" fmla="*/ 496695 w 3738563"/>
              <a:gd name="connsiteY1" fmla="*/ 0 h 1477328"/>
              <a:gd name="connsiteX2" fmla="*/ 918618 w 3738563"/>
              <a:gd name="connsiteY2" fmla="*/ 0 h 1477328"/>
              <a:gd name="connsiteX3" fmla="*/ 1527470 w 3738563"/>
              <a:gd name="connsiteY3" fmla="*/ 0 h 1477328"/>
              <a:gd name="connsiteX4" fmla="*/ 2024165 w 3738563"/>
              <a:gd name="connsiteY4" fmla="*/ 0 h 1477328"/>
              <a:gd name="connsiteX5" fmla="*/ 2520860 w 3738563"/>
              <a:gd name="connsiteY5" fmla="*/ 0 h 1477328"/>
              <a:gd name="connsiteX6" fmla="*/ 3129711 w 3738563"/>
              <a:gd name="connsiteY6" fmla="*/ 0 h 1477328"/>
              <a:gd name="connsiteX7" fmla="*/ 3738563 w 3738563"/>
              <a:gd name="connsiteY7" fmla="*/ 0 h 1477328"/>
              <a:gd name="connsiteX8" fmla="*/ 3738563 w 3738563"/>
              <a:gd name="connsiteY8" fmla="*/ 521989 h 1477328"/>
              <a:gd name="connsiteX9" fmla="*/ 3738563 w 3738563"/>
              <a:gd name="connsiteY9" fmla="*/ 984885 h 1477328"/>
              <a:gd name="connsiteX10" fmla="*/ 3738563 w 3738563"/>
              <a:gd name="connsiteY10" fmla="*/ 1477328 h 1477328"/>
              <a:gd name="connsiteX11" fmla="*/ 3204483 w 3738563"/>
              <a:gd name="connsiteY11" fmla="*/ 1477328 h 1477328"/>
              <a:gd name="connsiteX12" fmla="*/ 2707788 w 3738563"/>
              <a:gd name="connsiteY12" fmla="*/ 1477328 h 1477328"/>
              <a:gd name="connsiteX13" fmla="*/ 2098936 w 3738563"/>
              <a:gd name="connsiteY13" fmla="*/ 1477328 h 1477328"/>
              <a:gd name="connsiteX14" fmla="*/ 1490084 w 3738563"/>
              <a:gd name="connsiteY14" fmla="*/ 1477328 h 1477328"/>
              <a:gd name="connsiteX15" fmla="*/ 1030775 w 3738563"/>
              <a:gd name="connsiteY15" fmla="*/ 1477328 h 1477328"/>
              <a:gd name="connsiteX16" fmla="*/ 496695 w 3738563"/>
              <a:gd name="connsiteY16" fmla="*/ 1477328 h 1477328"/>
              <a:gd name="connsiteX17" fmla="*/ 0 w 3738563"/>
              <a:gd name="connsiteY17" fmla="*/ 1477328 h 1477328"/>
              <a:gd name="connsiteX18" fmla="*/ 0 w 3738563"/>
              <a:gd name="connsiteY18" fmla="*/ 984885 h 1477328"/>
              <a:gd name="connsiteX19" fmla="*/ 0 w 3738563"/>
              <a:gd name="connsiteY19" fmla="*/ 521989 h 1477328"/>
              <a:gd name="connsiteX20" fmla="*/ 0 w 3738563"/>
              <a:gd name="connsiteY20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38563" h="1477328" extrusionOk="0">
                <a:moveTo>
                  <a:pt x="0" y="0"/>
                </a:moveTo>
                <a:cubicBezTo>
                  <a:pt x="191441" y="-10374"/>
                  <a:pt x="351190" y="38581"/>
                  <a:pt x="496695" y="0"/>
                </a:cubicBezTo>
                <a:cubicBezTo>
                  <a:pt x="642201" y="-38581"/>
                  <a:pt x="795842" y="11317"/>
                  <a:pt x="918618" y="0"/>
                </a:cubicBezTo>
                <a:cubicBezTo>
                  <a:pt x="1041394" y="-11317"/>
                  <a:pt x="1276136" y="50377"/>
                  <a:pt x="1527470" y="0"/>
                </a:cubicBezTo>
                <a:cubicBezTo>
                  <a:pt x="1778804" y="-50377"/>
                  <a:pt x="1901296" y="20804"/>
                  <a:pt x="2024165" y="0"/>
                </a:cubicBezTo>
                <a:cubicBezTo>
                  <a:pt x="2147035" y="-20804"/>
                  <a:pt x="2338920" y="11415"/>
                  <a:pt x="2520860" y="0"/>
                </a:cubicBezTo>
                <a:cubicBezTo>
                  <a:pt x="2702801" y="-11415"/>
                  <a:pt x="2837280" y="29105"/>
                  <a:pt x="3129711" y="0"/>
                </a:cubicBezTo>
                <a:cubicBezTo>
                  <a:pt x="3422142" y="-29105"/>
                  <a:pt x="3564078" y="69560"/>
                  <a:pt x="3738563" y="0"/>
                </a:cubicBezTo>
                <a:cubicBezTo>
                  <a:pt x="3792985" y="218194"/>
                  <a:pt x="3730575" y="384543"/>
                  <a:pt x="3738563" y="521989"/>
                </a:cubicBezTo>
                <a:cubicBezTo>
                  <a:pt x="3746551" y="659435"/>
                  <a:pt x="3707651" y="778934"/>
                  <a:pt x="3738563" y="984885"/>
                </a:cubicBezTo>
                <a:cubicBezTo>
                  <a:pt x="3769475" y="1190836"/>
                  <a:pt x="3736773" y="1305048"/>
                  <a:pt x="3738563" y="1477328"/>
                </a:cubicBezTo>
                <a:cubicBezTo>
                  <a:pt x="3549209" y="1489483"/>
                  <a:pt x="3462119" y="1471019"/>
                  <a:pt x="3204483" y="1477328"/>
                </a:cubicBezTo>
                <a:cubicBezTo>
                  <a:pt x="2946847" y="1483637"/>
                  <a:pt x="2950093" y="1461480"/>
                  <a:pt x="2707788" y="1477328"/>
                </a:cubicBezTo>
                <a:cubicBezTo>
                  <a:pt x="2465484" y="1493176"/>
                  <a:pt x="2285358" y="1415478"/>
                  <a:pt x="2098936" y="1477328"/>
                </a:cubicBezTo>
                <a:cubicBezTo>
                  <a:pt x="1912514" y="1539178"/>
                  <a:pt x="1706957" y="1442081"/>
                  <a:pt x="1490084" y="1477328"/>
                </a:cubicBezTo>
                <a:cubicBezTo>
                  <a:pt x="1273211" y="1512575"/>
                  <a:pt x="1176411" y="1473055"/>
                  <a:pt x="1030775" y="1477328"/>
                </a:cubicBezTo>
                <a:cubicBezTo>
                  <a:pt x="885139" y="1481601"/>
                  <a:pt x="646250" y="1467965"/>
                  <a:pt x="496695" y="1477328"/>
                </a:cubicBezTo>
                <a:cubicBezTo>
                  <a:pt x="347140" y="1486691"/>
                  <a:pt x="103446" y="1434407"/>
                  <a:pt x="0" y="1477328"/>
                </a:cubicBezTo>
                <a:cubicBezTo>
                  <a:pt x="-30561" y="1270971"/>
                  <a:pt x="53848" y="1137651"/>
                  <a:pt x="0" y="984885"/>
                </a:cubicBezTo>
                <a:cubicBezTo>
                  <a:pt x="-53848" y="832119"/>
                  <a:pt x="33614" y="748358"/>
                  <a:pt x="0" y="521989"/>
                </a:cubicBezTo>
                <a:cubicBezTo>
                  <a:pt x="-33614" y="295620"/>
                  <a:pt x="32835" y="104421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+mj-lt"/>
            </a:endParaRPr>
          </a:p>
          <a:p>
            <a:pPr algn="ctr"/>
            <a:r>
              <a:rPr lang="es-CL" dirty="0">
                <a:solidFill>
                  <a:srgbClr val="000000"/>
                </a:solidFill>
                <a:latin typeface="+mj-lt"/>
              </a:rPr>
              <a:t>Es muy importante que hayas desayunado o comido antes de comenzar a estudiar.</a:t>
            </a:r>
          </a:p>
          <a:p>
            <a:pPr algn="ctr"/>
            <a:endParaRPr lang="es-C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393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20870F53-9C54-FF4D-AD10-DDE3B87E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>
                <a:solidFill>
                  <a:schemeClr val="accent1">
                    <a:lumMod val="75000"/>
                  </a:schemeClr>
                </a:solidFill>
              </a:rPr>
              <a:t>Estudiar con energía y sin hambre</a:t>
            </a: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9C68B3C-4265-7144-BB76-606086A64BA6}"/>
              </a:ext>
            </a:extLst>
          </p:cNvPr>
          <p:cNvSpPr txBox="1"/>
          <p:nvPr/>
        </p:nvSpPr>
        <p:spPr>
          <a:xfrm>
            <a:off x="1243013" y="2114550"/>
            <a:ext cx="4014787" cy="1754326"/>
          </a:xfrm>
          <a:custGeom>
            <a:avLst/>
            <a:gdLst>
              <a:gd name="connsiteX0" fmla="*/ 0 w 4014787"/>
              <a:gd name="connsiteY0" fmla="*/ 0 h 1754326"/>
              <a:gd name="connsiteX1" fmla="*/ 533393 w 4014787"/>
              <a:gd name="connsiteY1" fmla="*/ 0 h 1754326"/>
              <a:gd name="connsiteX2" fmla="*/ 986491 w 4014787"/>
              <a:gd name="connsiteY2" fmla="*/ 0 h 1754326"/>
              <a:gd name="connsiteX3" fmla="*/ 1640327 w 4014787"/>
              <a:gd name="connsiteY3" fmla="*/ 0 h 1754326"/>
              <a:gd name="connsiteX4" fmla="*/ 2173720 w 4014787"/>
              <a:gd name="connsiteY4" fmla="*/ 0 h 1754326"/>
              <a:gd name="connsiteX5" fmla="*/ 2707114 w 4014787"/>
              <a:gd name="connsiteY5" fmla="*/ 0 h 1754326"/>
              <a:gd name="connsiteX6" fmla="*/ 3360950 w 4014787"/>
              <a:gd name="connsiteY6" fmla="*/ 0 h 1754326"/>
              <a:gd name="connsiteX7" fmla="*/ 4014787 w 4014787"/>
              <a:gd name="connsiteY7" fmla="*/ 0 h 1754326"/>
              <a:gd name="connsiteX8" fmla="*/ 4014787 w 4014787"/>
              <a:gd name="connsiteY8" fmla="*/ 619862 h 1754326"/>
              <a:gd name="connsiteX9" fmla="*/ 4014787 w 4014787"/>
              <a:gd name="connsiteY9" fmla="*/ 1169551 h 1754326"/>
              <a:gd name="connsiteX10" fmla="*/ 4014787 w 4014787"/>
              <a:gd name="connsiteY10" fmla="*/ 1754326 h 1754326"/>
              <a:gd name="connsiteX11" fmla="*/ 3441246 w 4014787"/>
              <a:gd name="connsiteY11" fmla="*/ 1754326 h 1754326"/>
              <a:gd name="connsiteX12" fmla="*/ 2907853 w 4014787"/>
              <a:gd name="connsiteY12" fmla="*/ 1754326 h 1754326"/>
              <a:gd name="connsiteX13" fmla="*/ 2254016 w 4014787"/>
              <a:gd name="connsiteY13" fmla="*/ 1754326 h 1754326"/>
              <a:gd name="connsiteX14" fmla="*/ 1600179 w 4014787"/>
              <a:gd name="connsiteY14" fmla="*/ 1754326 h 1754326"/>
              <a:gd name="connsiteX15" fmla="*/ 1106934 w 4014787"/>
              <a:gd name="connsiteY15" fmla="*/ 1754326 h 1754326"/>
              <a:gd name="connsiteX16" fmla="*/ 533393 w 4014787"/>
              <a:gd name="connsiteY16" fmla="*/ 1754326 h 1754326"/>
              <a:gd name="connsiteX17" fmla="*/ 0 w 4014787"/>
              <a:gd name="connsiteY17" fmla="*/ 1754326 h 1754326"/>
              <a:gd name="connsiteX18" fmla="*/ 0 w 4014787"/>
              <a:gd name="connsiteY18" fmla="*/ 1169551 h 1754326"/>
              <a:gd name="connsiteX19" fmla="*/ 0 w 4014787"/>
              <a:gd name="connsiteY19" fmla="*/ 619862 h 1754326"/>
              <a:gd name="connsiteX20" fmla="*/ 0 w 4014787"/>
              <a:gd name="connsiteY20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14787" h="1754326" extrusionOk="0">
                <a:moveTo>
                  <a:pt x="0" y="0"/>
                </a:moveTo>
                <a:cubicBezTo>
                  <a:pt x="187960" y="-16245"/>
                  <a:pt x="341573" y="15186"/>
                  <a:pt x="533393" y="0"/>
                </a:cubicBezTo>
                <a:cubicBezTo>
                  <a:pt x="725213" y="-15186"/>
                  <a:pt x="870356" y="3221"/>
                  <a:pt x="986491" y="0"/>
                </a:cubicBezTo>
                <a:cubicBezTo>
                  <a:pt x="1102626" y="-3221"/>
                  <a:pt x="1456314" y="60835"/>
                  <a:pt x="1640327" y="0"/>
                </a:cubicBezTo>
                <a:cubicBezTo>
                  <a:pt x="1824340" y="-60835"/>
                  <a:pt x="2060473" y="617"/>
                  <a:pt x="2173720" y="0"/>
                </a:cubicBezTo>
                <a:cubicBezTo>
                  <a:pt x="2286967" y="-617"/>
                  <a:pt x="2575403" y="59572"/>
                  <a:pt x="2707114" y="0"/>
                </a:cubicBezTo>
                <a:cubicBezTo>
                  <a:pt x="2838825" y="-59572"/>
                  <a:pt x="3224040" y="43731"/>
                  <a:pt x="3360950" y="0"/>
                </a:cubicBezTo>
                <a:cubicBezTo>
                  <a:pt x="3497860" y="-43731"/>
                  <a:pt x="3705915" y="62557"/>
                  <a:pt x="4014787" y="0"/>
                </a:cubicBezTo>
                <a:cubicBezTo>
                  <a:pt x="4077043" y="289278"/>
                  <a:pt x="4014762" y="493121"/>
                  <a:pt x="4014787" y="619862"/>
                </a:cubicBezTo>
                <a:cubicBezTo>
                  <a:pt x="4014812" y="746603"/>
                  <a:pt x="3994290" y="947534"/>
                  <a:pt x="4014787" y="1169551"/>
                </a:cubicBezTo>
                <a:cubicBezTo>
                  <a:pt x="4035284" y="1391568"/>
                  <a:pt x="3978784" y="1501780"/>
                  <a:pt x="4014787" y="1754326"/>
                </a:cubicBezTo>
                <a:cubicBezTo>
                  <a:pt x="3754811" y="1787682"/>
                  <a:pt x="3726433" y="1709137"/>
                  <a:pt x="3441246" y="1754326"/>
                </a:cubicBezTo>
                <a:cubicBezTo>
                  <a:pt x="3156059" y="1799515"/>
                  <a:pt x="3049290" y="1742381"/>
                  <a:pt x="2907853" y="1754326"/>
                </a:cubicBezTo>
                <a:cubicBezTo>
                  <a:pt x="2766416" y="1766271"/>
                  <a:pt x="2482226" y="1718735"/>
                  <a:pt x="2254016" y="1754326"/>
                </a:cubicBezTo>
                <a:cubicBezTo>
                  <a:pt x="2025806" y="1789917"/>
                  <a:pt x="1830676" y="1714396"/>
                  <a:pt x="1600179" y="1754326"/>
                </a:cubicBezTo>
                <a:cubicBezTo>
                  <a:pt x="1369682" y="1794256"/>
                  <a:pt x="1295049" y="1695963"/>
                  <a:pt x="1106934" y="1754326"/>
                </a:cubicBezTo>
                <a:cubicBezTo>
                  <a:pt x="918819" y="1812689"/>
                  <a:pt x="686979" y="1708221"/>
                  <a:pt x="533393" y="1754326"/>
                </a:cubicBezTo>
                <a:cubicBezTo>
                  <a:pt x="379807" y="1800431"/>
                  <a:pt x="238820" y="1730971"/>
                  <a:pt x="0" y="1754326"/>
                </a:cubicBezTo>
                <a:cubicBezTo>
                  <a:pt x="-35964" y="1614240"/>
                  <a:pt x="67005" y="1295683"/>
                  <a:pt x="0" y="1169551"/>
                </a:cubicBezTo>
                <a:cubicBezTo>
                  <a:pt x="-67005" y="1043419"/>
                  <a:pt x="23199" y="759156"/>
                  <a:pt x="0" y="619862"/>
                </a:cubicBezTo>
                <a:cubicBezTo>
                  <a:pt x="-23199" y="480568"/>
                  <a:pt x="12963" y="299854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>
              <a:latin typeface="+mj-lt"/>
            </a:endParaRPr>
          </a:p>
          <a:p>
            <a:pPr algn="ctr"/>
            <a:r>
              <a:rPr lang="es-CL">
                <a:solidFill>
                  <a:srgbClr val="000000"/>
                </a:solidFill>
                <a:latin typeface="+mj-lt"/>
              </a:rPr>
              <a:t>Tener hambre hará que estés distraído y sin energía, haciendo mucho más difícil la concentración. </a:t>
            </a:r>
          </a:p>
          <a:p>
            <a:pPr algn="ctr"/>
            <a:endParaRPr lang="es-CL" dirty="0">
              <a:latin typeface="+mj-lt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9397031-A15C-524C-AC05-F7DFDF7FF399}"/>
              </a:ext>
            </a:extLst>
          </p:cNvPr>
          <p:cNvSpPr txBox="1"/>
          <p:nvPr/>
        </p:nvSpPr>
        <p:spPr>
          <a:xfrm>
            <a:off x="6858000" y="4112657"/>
            <a:ext cx="3738563" cy="1477328"/>
          </a:xfrm>
          <a:custGeom>
            <a:avLst/>
            <a:gdLst>
              <a:gd name="connsiteX0" fmla="*/ 0 w 3738563"/>
              <a:gd name="connsiteY0" fmla="*/ 0 h 1477328"/>
              <a:gd name="connsiteX1" fmla="*/ 496695 w 3738563"/>
              <a:gd name="connsiteY1" fmla="*/ 0 h 1477328"/>
              <a:gd name="connsiteX2" fmla="*/ 918618 w 3738563"/>
              <a:gd name="connsiteY2" fmla="*/ 0 h 1477328"/>
              <a:gd name="connsiteX3" fmla="*/ 1527470 w 3738563"/>
              <a:gd name="connsiteY3" fmla="*/ 0 h 1477328"/>
              <a:gd name="connsiteX4" fmla="*/ 2024165 w 3738563"/>
              <a:gd name="connsiteY4" fmla="*/ 0 h 1477328"/>
              <a:gd name="connsiteX5" fmla="*/ 2520860 w 3738563"/>
              <a:gd name="connsiteY5" fmla="*/ 0 h 1477328"/>
              <a:gd name="connsiteX6" fmla="*/ 3129711 w 3738563"/>
              <a:gd name="connsiteY6" fmla="*/ 0 h 1477328"/>
              <a:gd name="connsiteX7" fmla="*/ 3738563 w 3738563"/>
              <a:gd name="connsiteY7" fmla="*/ 0 h 1477328"/>
              <a:gd name="connsiteX8" fmla="*/ 3738563 w 3738563"/>
              <a:gd name="connsiteY8" fmla="*/ 521989 h 1477328"/>
              <a:gd name="connsiteX9" fmla="*/ 3738563 w 3738563"/>
              <a:gd name="connsiteY9" fmla="*/ 984885 h 1477328"/>
              <a:gd name="connsiteX10" fmla="*/ 3738563 w 3738563"/>
              <a:gd name="connsiteY10" fmla="*/ 1477328 h 1477328"/>
              <a:gd name="connsiteX11" fmla="*/ 3204483 w 3738563"/>
              <a:gd name="connsiteY11" fmla="*/ 1477328 h 1477328"/>
              <a:gd name="connsiteX12" fmla="*/ 2707788 w 3738563"/>
              <a:gd name="connsiteY12" fmla="*/ 1477328 h 1477328"/>
              <a:gd name="connsiteX13" fmla="*/ 2098936 w 3738563"/>
              <a:gd name="connsiteY13" fmla="*/ 1477328 h 1477328"/>
              <a:gd name="connsiteX14" fmla="*/ 1490084 w 3738563"/>
              <a:gd name="connsiteY14" fmla="*/ 1477328 h 1477328"/>
              <a:gd name="connsiteX15" fmla="*/ 1030775 w 3738563"/>
              <a:gd name="connsiteY15" fmla="*/ 1477328 h 1477328"/>
              <a:gd name="connsiteX16" fmla="*/ 496695 w 3738563"/>
              <a:gd name="connsiteY16" fmla="*/ 1477328 h 1477328"/>
              <a:gd name="connsiteX17" fmla="*/ 0 w 3738563"/>
              <a:gd name="connsiteY17" fmla="*/ 1477328 h 1477328"/>
              <a:gd name="connsiteX18" fmla="*/ 0 w 3738563"/>
              <a:gd name="connsiteY18" fmla="*/ 984885 h 1477328"/>
              <a:gd name="connsiteX19" fmla="*/ 0 w 3738563"/>
              <a:gd name="connsiteY19" fmla="*/ 521989 h 1477328"/>
              <a:gd name="connsiteX20" fmla="*/ 0 w 3738563"/>
              <a:gd name="connsiteY20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38563" h="1477328" extrusionOk="0">
                <a:moveTo>
                  <a:pt x="0" y="0"/>
                </a:moveTo>
                <a:cubicBezTo>
                  <a:pt x="191441" y="-10374"/>
                  <a:pt x="351190" y="38581"/>
                  <a:pt x="496695" y="0"/>
                </a:cubicBezTo>
                <a:cubicBezTo>
                  <a:pt x="642201" y="-38581"/>
                  <a:pt x="795842" y="11317"/>
                  <a:pt x="918618" y="0"/>
                </a:cubicBezTo>
                <a:cubicBezTo>
                  <a:pt x="1041394" y="-11317"/>
                  <a:pt x="1276136" y="50377"/>
                  <a:pt x="1527470" y="0"/>
                </a:cubicBezTo>
                <a:cubicBezTo>
                  <a:pt x="1778804" y="-50377"/>
                  <a:pt x="1901296" y="20804"/>
                  <a:pt x="2024165" y="0"/>
                </a:cubicBezTo>
                <a:cubicBezTo>
                  <a:pt x="2147035" y="-20804"/>
                  <a:pt x="2338920" y="11415"/>
                  <a:pt x="2520860" y="0"/>
                </a:cubicBezTo>
                <a:cubicBezTo>
                  <a:pt x="2702801" y="-11415"/>
                  <a:pt x="2837280" y="29105"/>
                  <a:pt x="3129711" y="0"/>
                </a:cubicBezTo>
                <a:cubicBezTo>
                  <a:pt x="3422142" y="-29105"/>
                  <a:pt x="3564078" y="69560"/>
                  <a:pt x="3738563" y="0"/>
                </a:cubicBezTo>
                <a:cubicBezTo>
                  <a:pt x="3792985" y="218194"/>
                  <a:pt x="3730575" y="384543"/>
                  <a:pt x="3738563" y="521989"/>
                </a:cubicBezTo>
                <a:cubicBezTo>
                  <a:pt x="3746551" y="659435"/>
                  <a:pt x="3707651" y="778934"/>
                  <a:pt x="3738563" y="984885"/>
                </a:cubicBezTo>
                <a:cubicBezTo>
                  <a:pt x="3769475" y="1190836"/>
                  <a:pt x="3736773" y="1305048"/>
                  <a:pt x="3738563" y="1477328"/>
                </a:cubicBezTo>
                <a:cubicBezTo>
                  <a:pt x="3549209" y="1489483"/>
                  <a:pt x="3462119" y="1471019"/>
                  <a:pt x="3204483" y="1477328"/>
                </a:cubicBezTo>
                <a:cubicBezTo>
                  <a:pt x="2946847" y="1483637"/>
                  <a:pt x="2950093" y="1461480"/>
                  <a:pt x="2707788" y="1477328"/>
                </a:cubicBezTo>
                <a:cubicBezTo>
                  <a:pt x="2465484" y="1493176"/>
                  <a:pt x="2285358" y="1415478"/>
                  <a:pt x="2098936" y="1477328"/>
                </a:cubicBezTo>
                <a:cubicBezTo>
                  <a:pt x="1912514" y="1539178"/>
                  <a:pt x="1706957" y="1442081"/>
                  <a:pt x="1490084" y="1477328"/>
                </a:cubicBezTo>
                <a:cubicBezTo>
                  <a:pt x="1273211" y="1512575"/>
                  <a:pt x="1176411" y="1473055"/>
                  <a:pt x="1030775" y="1477328"/>
                </a:cubicBezTo>
                <a:cubicBezTo>
                  <a:pt x="885139" y="1481601"/>
                  <a:pt x="646250" y="1467965"/>
                  <a:pt x="496695" y="1477328"/>
                </a:cubicBezTo>
                <a:cubicBezTo>
                  <a:pt x="347140" y="1486691"/>
                  <a:pt x="103446" y="1434407"/>
                  <a:pt x="0" y="1477328"/>
                </a:cubicBezTo>
                <a:cubicBezTo>
                  <a:pt x="-30561" y="1270971"/>
                  <a:pt x="53848" y="1137651"/>
                  <a:pt x="0" y="984885"/>
                </a:cubicBezTo>
                <a:cubicBezTo>
                  <a:pt x="-53848" y="832119"/>
                  <a:pt x="33614" y="748358"/>
                  <a:pt x="0" y="521989"/>
                </a:cubicBezTo>
                <a:cubicBezTo>
                  <a:pt x="-33614" y="295620"/>
                  <a:pt x="32835" y="104421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>
              <a:latin typeface="+mj-lt"/>
            </a:endParaRPr>
          </a:p>
          <a:p>
            <a:pPr algn="ctr"/>
            <a:r>
              <a:rPr lang="es-CL">
                <a:solidFill>
                  <a:srgbClr val="000000"/>
                </a:solidFill>
                <a:latin typeface="+mj-lt"/>
              </a:rPr>
              <a:t>Es muy importante que hayas desayunado o comido antes de comenzar a estudiar.</a:t>
            </a:r>
          </a:p>
          <a:p>
            <a:pPr algn="ctr"/>
            <a:endParaRPr lang="es-CL" dirty="0">
              <a:latin typeface="+mj-lt"/>
            </a:endParaRPr>
          </a:p>
        </p:txBody>
      </p:sp>
      <p:pic>
        <p:nvPicPr>
          <p:cNvPr id="8" name="Graphic 14">
            <a:extLst>
              <a:ext uri="{FF2B5EF4-FFF2-40B4-BE49-F238E27FC236}">
                <a16:creationId xmlns:a16="http://schemas.microsoft.com/office/drawing/2014/main" id="{4B8A3D9A-D4C9-0348-89A6-783907E59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1800" y="3920394"/>
            <a:ext cx="2570133" cy="257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5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20870F53-9C54-FF4D-AD10-DDE3B87E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Horario de estudio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9C68B3C-4265-7144-BB76-606086A64BA6}"/>
              </a:ext>
            </a:extLst>
          </p:cNvPr>
          <p:cNvSpPr txBox="1"/>
          <p:nvPr/>
        </p:nvSpPr>
        <p:spPr>
          <a:xfrm>
            <a:off x="1243013" y="2114550"/>
            <a:ext cx="2757487" cy="1477328"/>
          </a:xfrm>
          <a:custGeom>
            <a:avLst/>
            <a:gdLst>
              <a:gd name="connsiteX0" fmla="*/ 0 w 2757487"/>
              <a:gd name="connsiteY0" fmla="*/ 0 h 1477328"/>
              <a:gd name="connsiteX1" fmla="*/ 523923 w 2757487"/>
              <a:gd name="connsiteY1" fmla="*/ 0 h 1477328"/>
              <a:gd name="connsiteX2" fmla="*/ 992695 w 2757487"/>
              <a:gd name="connsiteY2" fmla="*/ 0 h 1477328"/>
              <a:gd name="connsiteX3" fmla="*/ 1599342 w 2757487"/>
              <a:gd name="connsiteY3" fmla="*/ 0 h 1477328"/>
              <a:gd name="connsiteX4" fmla="*/ 2123265 w 2757487"/>
              <a:gd name="connsiteY4" fmla="*/ 0 h 1477328"/>
              <a:gd name="connsiteX5" fmla="*/ 2757487 w 2757487"/>
              <a:gd name="connsiteY5" fmla="*/ 0 h 1477328"/>
              <a:gd name="connsiteX6" fmla="*/ 2757487 w 2757487"/>
              <a:gd name="connsiteY6" fmla="*/ 521989 h 1477328"/>
              <a:gd name="connsiteX7" fmla="*/ 2757487 w 2757487"/>
              <a:gd name="connsiteY7" fmla="*/ 1014432 h 1477328"/>
              <a:gd name="connsiteX8" fmla="*/ 2757487 w 2757487"/>
              <a:gd name="connsiteY8" fmla="*/ 1477328 h 1477328"/>
              <a:gd name="connsiteX9" fmla="*/ 2261139 w 2757487"/>
              <a:gd name="connsiteY9" fmla="*/ 1477328 h 1477328"/>
              <a:gd name="connsiteX10" fmla="*/ 1709642 w 2757487"/>
              <a:gd name="connsiteY10" fmla="*/ 1477328 h 1477328"/>
              <a:gd name="connsiteX11" fmla="*/ 1158145 w 2757487"/>
              <a:gd name="connsiteY11" fmla="*/ 1477328 h 1477328"/>
              <a:gd name="connsiteX12" fmla="*/ 634222 w 2757487"/>
              <a:gd name="connsiteY12" fmla="*/ 1477328 h 1477328"/>
              <a:gd name="connsiteX13" fmla="*/ 0 w 2757487"/>
              <a:gd name="connsiteY13" fmla="*/ 1477328 h 1477328"/>
              <a:gd name="connsiteX14" fmla="*/ 0 w 2757487"/>
              <a:gd name="connsiteY14" fmla="*/ 955339 h 1477328"/>
              <a:gd name="connsiteX15" fmla="*/ 0 w 2757487"/>
              <a:gd name="connsiteY15" fmla="*/ 433350 h 1477328"/>
              <a:gd name="connsiteX16" fmla="*/ 0 w 2757487"/>
              <a:gd name="connsiteY16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57487" h="1477328" extrusionOk="0">
                <a:moveTo>
                  <a:pt x="0" y="0"/>
                </a:moveTo>
                <a:cubicBezTo>
                  <a:pt x="175259" y="-39700"/>
                  <a:pt x="304315" y="21609"/>
                  <a:pt x="523923" y="0"/>
                </a:cubicBezTo>
                <a:cubicBezTo>
                  <a:pt x="743531" y="-21609"/>
                  <a:pt x="823876" y="53667"/>
                  <a:pt x="992695" y="0"/>
                </a:cubicBezTo>
                <a:cubicBezTo>
                  <a:pt x="1161514" y="-53667"/>
                  <a:pt x="1432628" y="42480"/>
                  <a:pt x="1599342" y="0"/>
                </a:cubicBezTo>
                <a:cubicBezTo>
                  <a:pt x="1766056" y="-42480"/>
                  <a:pt x="1881366" y="1784"/>
                  <a:pt x="2123265" y="0"/>
                </a:cubicBezTo>
                <a:cubicBezTo>
                  <a:pt x="2365164" y="-1784"/>
                  <a:pt x="2461419" y="31575"/>
                  <a:pt x="2757487" y="0"/>
                </a:cubicBezTo>
                <a:cubicBezTo>
                  <a:pt x="2808922" y="155912"/>
                  <a:pt x="2721076" y="377797"/>
                  <a:pt x="2757487" y="521989"/>
                </a:cubicBezTo>
                <a:cubicBezTo>
                  <a:pt x="2793898" y="666181"/>
                  <a:pt x="2726244" y="799293"/>
                  <a:pt x="2757487" y="1014432"/>
                </a:cubicBezTo>
                <a:cubicBezTo>
                  <a:pt x="2788730" y="1229571"/>
                  <a:pt x="2743858" y="1288622"/>
                  <a:pt x="2757487" y="1477328"/>
                </a:cubicBezTo>
                <a:cubicBezTo>
                  <a:pt x="2608433" y="1525259"/>
                  <a:pt x="2483619" y="1468111"/>
                  <a:pt x="2261139" y="1477328"/>
                </a:cubicBezTo>
                <a:cubicBezTo>
                  <a:pt x="2038659" y="1486545"/>
                  <a:pt x="1930771" y="1449733"/>
                  <a:pt x="1709642" y="1477328"/>
                </a:cubicBezTo>
                <a:cubicBezTo>
                  <a:pt x="1488513" y="1504923"/>
                  <a:pt x="1275980" y="1474275"/>
                  <a:pt x="1158145" y="1477328"/>
                </a:cubicBezTo>
                <a:cubicBezTo>
                  <a:pt x="1040310" y="1480381"/>
                  <a:pt x="823189" y="1456137"/>
                  <a:pt x="634222" y="1477328"/>
                </a:cubicBezTo>
                <a:cubicBezTo>
                  <a:pt x="445255" y="1498519"/>
                  <a:pt x="277770" y="1420764"/>
                  <a:pt x="0" y="1477328"/>
                </a:cubicBezTo>
                <a:cubicBezTo>
                  <a:pt x="-62140" y="1358578"/>
                  <a:pt x="31329" y="1162627"/>
                  <a:pt x="0" y="955339"/>
                </a:cubicBezTo>
                <a:cubicBezTo>
                  <a:pt x="-31329" y="748051"/>
                  <a:pt x="47515" y="598938"/>
                  <a:pt x="0" y="433350"/>
                </a:cubicBezTo>
                <a:cubicBezTo>
                  <a:pt x="-47515" y="267762"/>
                  <a:pt x="25684" y="173744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dirty="0"/>
              <a:t>Tener un horario fijo de lunes a viernes ayuda mucho. </a:t>
            </a:r>
          </a:p>
          <a:p>
            <a:pPr algn="ctr"/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9397031-A15C-524C-AC05-F7DFDF7FF399}"/>
              </a:ext>
            </a:extLst>
          </p:cNvPr>
          <p:cNvSpPr txBox="1"/>
          <p:nvPr/>
        </p:nvSpPr>
        <p:spPr>
          <a:xfrm>
            <a:off x="7839076" y="4112657"/>
            <a:ext cx="2757487" cy="1754326"/>
          </a:xfrm>
          <a:custGeom>
            <a:avLst/>
            <a:gdLst>
              <a:gd name="connsiteX0" fmla="*/ 0 w 2757487"/>
              <a:gd name="connsiteY0" fmla="*/ 0 h 1754326"/>
              <a:gd name="connsiteX1" fmla="*/ 523923 w 2757487"/>
              <a:gd name="connsiteY1" fmla="*/ 0 h 1754326"/>
              <a:gd name="connsiteX2" fmla="*/ 992695 w 2757487"/>
              <a:gd name="connsiteY2" fmla="*/ 0 h 1754326"/>
              <a:gd name="connsiteX3" fmla="*/ 1599342 w 2757487"/>
              <a:gd name="connsiteY3" fmla="*/ 0 h 1754326"/>
              <a:gd name="connsiteX4" fmla="*/ 2123265 w 2757487"/>
              <a:gd name="connsiteY4" fmla="*/ 0 h 1754326"/>
              <a:gd name="connsiteX5" fmla="*/ 2757487 w 2757487"/>
              <a:gd name="connsiteY5" fmla="*/ 0 h 1754326"/>
              <a:gd name="connsiteX6" fmla="*/ 2757487 w 2757487"/>
              <a:gd name="connsiteY6" fmla="*/ 619862 h 1754326"/>
              <a:gd name="connsiteX7" fmla="*/ 2757487 w 2757487"/>
              <a:gd name="connsiteY7" fmla="*/ 1204637 h 1754326"/>
              <a:gd name="connsiteX8" fmla="*/ 2757487 w 2757487"/>
              <a:gd name="connsiteY8" fmla="*/ 1754326 h 1754326"/>
              <a:gd name="connsiteX9" fmla="*/ 2261139 w 2757487"/>
              <a:gd name="connsiteY9" fmla="*/ 1754326 h 1754326"/>
              <a:gd name="connsiteX10" fmla="*/ 1709642 w 2757487"/>
              <a:gd name="connsiteY10" fmla="*/ 1754326 h 1754326"/>
              <a:gd name="connsiteX11" fmla="*/ 1158145 w 2757487"/>
              <a:gd name="connsiteY11" fmla="*/ 1754326 h 1754326"/>
              <a:gd name="connsiteX12" fmla="*/ 634222 w 2757487"/>
              <a:gd name="connsiteY12" fmla="*/ 1754326 h 1754326"/>
              <a:gd name="connsiteX13" fmla="*/ 0 w 2757487"/>
              <a:gd name="connsiteY13" fmla="*/ 1754326 h 1754326"/>
              <a:gd name="connsiteX14" fmla="*/ 0 w 2757487"/>
              <a:gd name="connsiteY14" fmla="*/ 1134464 h 1754326"/>
              <a:gd name="connsiteX15" fmla="*/ 0 w 2757487"/>
              <a:gd name="connsiteY15" fmla="*/ 514602 h 1754326"/>
              <a:gd name="connsiteX16" fmla="*/ 0 w 2757487"/>
              <a:gd name="connsiteY16" fmla="*/ 0 h 175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57487" h="1754326" extrusionOk="0">
                <a:moveTo>
                  <a:pt x="0" y="0"/>
                </a:moveTo>
                <a:cubicBezTo>
                  <a:pt x="175259" y="-39700"/>
                  <a:pt x="304315" y="21609"/>
                  <a:pt x="523923" y="0"/>
                </a:cubicBezTo>
                <a:cubicBezTo>
                  <a:pt x="743531" y="-21609"/>
                  <a:pt x="823876" y="53667"/>
                  <a:pt x="992695" y="0"/>
                </a:cubicBezTo>
                <a:cubicBezTo>
                  <a:pt x="1161514" y="-53667"/>
                  <a:pt x="1432628" y="42480"/>
                  <a:pt x="1599342" y="0"/>
                </a:cubicBezTo>
                <a:cubicBezTo>
                  <a:pt x="1766056" y="-42480"/>
                  <a:pt x="1881366" y="1784"/>
                  <a:pt x="2123265" y="0"/>
                </a:cubicBezTo>
                <a:cubicBezTo>
                  <a:pt x="2365164" y="-1784"/>
                  <a:pt x="2461419" y="31575"/>
                  <a:pt x="2757487" y="0"/>
                </a:cubicBezTo>
                <a:cubicBezTo>
                  <a:pt x="2785728" y="139342"/>
                  <a:pt x="2717322" y="331214"/>
                  <a:pt x="2757487" y="619862"/>
                </a:cubicBezTo>
                <a:cubicBezTo>
                  <a:pt x="2797652" y="908510"/>
                  <a:pt x="2739561" y="961089"/>
                  <a:pt x="2757487" y="1204637"/>
                </a:cubicBezTo>
                <a:cubicBezTo>
                  <a:pt x="2775413" y="1448185"/>
                  <a:pt x="2705669" y="1532052"/>
                  <a:pt x="2757487" y="1754326"/>
                </a:cubicBezTo>
                <a:cubicBezTo>
                  <a:pt x="2608433" y="1802257"/>
                  <a:pt x="2483619" y="1745109"/>
                  <a:pt x="2261139" y="1754326"/>
                </a:cubicBezTo>
                <a:cubicBezTo>
                  <a:pt x="2038659" y="1763543"/>
                  <a:pt x="1930771" y="1726731"/>
                  <a:pt x="1709642" y="1754326"/>
                </a:cubicBezTo>
                <a:cubicBezTo>
                  <a:pt x="1488513" y="1781921"/>
                  <a:pt x="1275980" y="1751273"/>
                  <a:pt x="1158145" y="1754326"/>
                </a:cubicBezTo>
                <a:cubicBezTo>
                  <a:pt x="1040310" y="1757379"/>
                  <a:pt x="823189" y="1733135"/>
                  <a:pt x="634222" y="1754326"/>
                </a:cubicBezTo>
                <a:cubicBezTo>
                  <a:pt x="445255" y="1775517"/>
                  <a:pt x="277770" y="1697762"/>
                  <a:pt x="0" y="1754326"/>
                </a:cubicBezTo>
                <a:cubicBezTo>
                  <a:pt x="-34794" y="1592729"/>
                  <a:pt x="50717" y="1290806"/>
                  <a:pt x="0" y="1134464"/>
                </a:cubicBezTo>
                <a:cubicBezTo>
                  <a:pt x="-50717" y="978122"/>
                  <a:pt x="35397" y="814701"/>
                  <a:pt x="0" y="514602"/>
                </a:cubicBezTo>
                <a:cubicBezTo>
                  <a:pt x="-35397" y="214503"/>
                  <a:pt x="28259" y="114658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dirty="0"/>
              <a:t>Es como que tu mente ya sabe que a determinada hora es tiempo de estudio.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9284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D25BAA3-AE15-A144-A138-F9CCBB79A652}"/>
              </a:ext>
            </a:extLst>
          </p:cNvPr>
          <p:cNvSpPr txBox="1"/>
          <p:nvPr/>
        </p:nvSpPr>
        <p:spPr>
          <a:xfrm>
            <a:off x="1243013" y="2114550"/>
            <a:ext cx="3529012" cy="2031325"/>
          </a:xfrm>
          <a:custGeom>
            <a:avLst/>
            <a:gdLst>
              <a:gd name="connsiteX0" fmla="*/ 0 w 3529012"/>
              <a:gd name="connsiteY0" fmla="*/ 0 h 2031325"/>
              <a:gd name="connsiteX1" fmla="*/ 552879 w 3529012"/>
              <a:gd name="connsiteY1" fmla="*/ 0 h 2031325"/>
              <a:gd name="connsiteX2" fmla="*/ 1035177 w 3529012"/>
              <a:gd name="connsiteY2" fmla="*/ 0 h 2031325"/>
              <a:gd name="connsiteX3" fmla="*/ 1693926 w 3529012"/>
              <a:gd name="connsiteY3" fmla="*/ 0 h 2031325"/>
              <a:gd name="connsiteX4" fmla="*/ 2246804 w 3529012"/>
              <a:gd name="connsiteY4" fmla="*/ 0 h 2031325"/>
              <a:gd name="connsiteX5" fmla="*/ 2799683 w 3529012"/>
              <a:gd name="connsiteY5" fmla="*/ 0 h 2031325"/>
              <a:gd name="connsiteX6" fmla="*/ 3529012 w 3529012"/>
              <a:gd name="connsiteY6" fmla="*/ 0 h 2031325"/>
              <a:gd name="connsiteX7" fmla="*/ 3529012 w 3529012"/>
              <a:gd name="connsiteY7" fmla="*/ 467205 h 2031325"/>
              <a:gd name="connsiteX8" fmla="*/ 3529012 w 3529012"/>
              <a:gd name="connsiteY8" fmla="*/ 975036 h 2031325"/>
              <a:gd name="connsiteX9" fmla="*/ 3529012 w 3529012"/>
              <a:gd name="connsiteY9" fmla="*/ 1442241 h 2031325"/>
              <a:gd name="connsiteX10" fmla="*/ 3529012 w 3529012"/>
              <a:gd name="connsiteY10" fmla="*/ 2031325 h 2031325"/>
              <a:gd name="connsiteX11" fmla="*/ 2940843 w 3529012"/>
              <a:gd name="connsiteY11" fmla="*/ 2031325 h 2031325"/>
              <a:gd name="connsiteX12" fmla="*/ 2387965 w 3529012"/>
              <a:gd name="connsiteY12" fmla="*/ 2031325 h 2031325"/>
              <a:gd name="connsiteX13" fmla="*/ 1729216 w 3529012"/>
              <a:gd name="connsiteY13" fmla="*/ 2031325 h 2031325"/>
              <a:gd name="connsiteX14" fmla="*/ 1070467 w 3529012"/>
              <a:gd name="connsiteY14" fmla="*/ 2031325 h 2031325"/>
              <a:gd name="connsiteX15" fmla="*/ 552879 w 3529012"/>
              <a:gd name="connsiteY15" fmla="*/ 2031325 h 2031325"/>
              <a:gd name="connsiteX16" fmla="*/ 0 w 3529012"/>
              <a:gd name="connsiteY16" fmla="*/ 2031325 h 2031325"/>
              <a:gd name="connsiteX17" fmla="*/ 0 w 3529012"/>
              <a:gd name="connsiteY17" fmla="*/ 1482867 h 2031325"/>
              <a:gd name="connsiteX18" fmla="*/ 0 w 3529012"/>
              <a:gd name="connsiteY18" fmla="*/ 1035976 h 2031325"/>
              <a:gd name="connsiteX19" fmla="*/ 0 w 3529012"/>
              <a:gd name="connsiteY19" fmla="*/ 568771 h 2031325"/>
              <a:gd name="connsiteX20" fmla="*/ 0 w 3529012"/>
              <a:gd name="connsiteY20" fmla="*/ 0 h 203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29012" h="2031325" extrusionOk="0">
                <a:moveTo>
                  <a:pt x="0" y="0"/>
                </a:moveTo>
                <a:cubicBezTo>
                  <a:pt x="224947" y="-37908"/>
                  <a:pt x="280574" y="50593"/>
                  <a:pt x="552879" y="0"/>
                </a:cubicBezTo>
                <a:cubicBezTo>
                  <a:pt x="825184" y="-50593"/>
                  <a:pt x="816542" y="7388"/>
                  <a:pt x="1035177" y="0"/>
                </a:cubicBezTo>
                <a:cubicBezTo>
                  <a:pt x="1253812" y="-7388"/>
                  <a:pt x="1468905" y="5225"/>
                  <a:pt x="1693926" y="0"/>
                </a:cubicBezTo>
                <a:cubicBezTo>
                  <a:pt x="1918947" y="-5225"/>
                  <a:pt x="2096984" y="8210"/>
                  <a:pt x="2246804" y="0"/>
                </a:cubicBezTo>
                <a:cubicBezTo>
                  <a:pt x="2396624" y="-8210"/>
                  <a:pt x="2671806" y="46794"/>
                  <a:pt x="2799683" y="0"/>
                </a:cubicBezTo>
                <a:cubicBezTo>
                  <a:pt x="2927560" y="-46794"/>
                  <a:pt x="3346175" y="28585"/>
                  <a:pt x="3529012" y="0"/>
                </a:cubicBezTo>
                <a:cubicBezTo>
                  <a:pt x="3584868" y="173377"/>
                  <a:pt x="3499296" y="271757"/>
                  <a:pt x="3529012" y="467205"/>
                </a:cubicBezTo>
                <a:cubicBezTo>
                  <a:pt x="3558728" y="662654"/>
                  <a:pt x="3489203" y="851324"/>
                  <a:pt x="3529012" y="975036"/>
                </a:cubicBezTo>
                <a:cubicBezTo>
                  <a:pt x="3568821" y="1098748"/>
                  <a:pt x="3508978" y="1301858"/>
                  <a:pt x="3529012" y="1442241"/>
                </a:cubicBezTo>
                <a:cubicBezTo>
                  <a:pt x="3549046" y="1582625"/>
                  <a:pt x="3473196" y="1788449"/>
                  <a:pt x="3529012" y="2031325"/>
                </a:cubicBezTo>
                <a:cubicBezTo>
                  <a:pt x="3388549" y="2089318"/>
                  <a:pt x="3140703" y="2019968"/>
                  <a:pt x="2940843" y="2031325"/>
                </a:cubicBezTo>
                <a:cubicBezTo>
                  <a:pt x="2740983" y="2042682"/>
                  <a:pt x="2516374" y="1994675"/>
                  <a:pt x="2387965" y="2031325"/>
                </a:cubicBezTo>
                <a:cubicBezTo>
                  <a:pt x="2259556" y="2067975"/>
                  <a:pt x="1951557" y="1979361"/>
                  <a:pt x="1729216" y="2031325"/>
                </a:cubicBezTo>
                <a:cubicBezTo>
                  <a:pt x="1506875" y="2083289"/>
                  <a:pt x="1285476" y="1999024"/>
                  <a:pt x="1070467" y="2031325"/>
                </a:cubicBezTo>
                <a:cubicBezTo>
                  <a:pt x="855458" y="2063626"/>
                  <a:pt x="699790" y="2013429"/>
                  <a:pt x="552879" y="2031325"/>
                </a:cubicBezTo>
                <a:cubicBezTo>
                  <a:pt x="405968" y="2049221"/>
                  <a:pt x="196083" y="1986962"/>
                  <a:pt x="0" y="2031325"/>
                </a:cubicBezTo>
                <a:cubicBezTo>
                  <a:pt x="-61311" y="1920521"/>
                  <a:pt x="45647" y="1710970"/>
                  <a:pt x="0" y="1482867"/>
                </a:cubicBezTo>
                <a:cubicBezTo>
                  <a:pt x="-45647" y="1254764"/>
                  <a:pt x="24110" y="1223122"/>
                  <a:pt x="0" y="1035976"/>
                </a:cubicBezTo>
                <a:cubicBezTo>
                  <a:pt x="-24110" y="848830"/>
                  <a:pt x="56058" y="716831"/>
                  <a:pt x="0" y="568771"/>
                </a:cubicBezTo>
                <a:cubicBezTo>
                  <a:pt x="-56058" y="420712"/>
                  <a:pt x="61667" y="245797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Century Gothic" panose="020B0502020202020204" pitchFamily="34" charset="0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Century Gothic" panose="020B0502020202020204" pitchFamily="34" charset="0"/>
              </a:rPr>
              <a:t>Es mejor ir dedicándole un poco de tiempo a cada asignatura en cada horario de estudio asignado.</a:t>
            </a:r>
          </a:p>
          <a:p>
            <a:pPr algn="ctr"/>
            <a:r>
              <a:rPr lang="es-CL" dirty="0">
                <a:solidFill>
                  <a:srgbClr val="282828"/>
                </a:solidFill>
                <a:latin typeface="Century Gothic" panose="020B0502020202020204" pitchFamily="34" charset="0"/>
              </a:rPr>
              <a:t>AYUDA MUCHO</a:t>
            </a:r>
          </a:p>
          <a:p>
            <a:pPr algn="ctr"/>
            <a:r>
              <a:rPr lang="es-CL" dirty="0">
                <a:solidFill>
                  <a:srgbClr val="282828"/>
                </a:solidFill>
                <a:latin typeface="Century Gothic" panose="020B0502020202020204" pitchFamily="34" charset="0"/>
              </a:rPr>
              <a:t> </a:t>
            </a:r>
            <a:endParaRPr lang="es-CL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9C8843-D010-5645-8312-2C112F4F0D5F}"/>
              </a:ext>
            </a:extLst>
          </p:cNvPr>
          <p:cNvSpPr txBox="1"/>
          <p:nvPr/>
        </p:nvSpPr>
        <p:spPr>
          <a:xfrm>
            <a:off x="7765256" y="4004787"/>
            <a:ext cx="2757487" cy="1477328"/>
          </a:xfrm>
          <a:custGeom>
            <a:avLst/>
            <a:gdLst>
              <a:gd name="connsiteX0" fmla="*/ 0 w 2757487"/>
              <a:gd name="connsiteY0" fmla="*/ 0 h 1477328"/>
              <a:gd name="connsiteX1" fmla="*/ 523923 w 2757487"/>
              <a:gd name="connsiteY1" fmla="*/ 0 h 1477328"/>
              <a:gd name="connsiteX2" fmla="*/ 992695 w 2757487"/>
              <a:gd name="connsiteY2" fmla="*/ 0 h 1477328"/>
              <a:gd name="connsiteX3" fmla="*/ 1599342 w 2757487"/>
              <a:gd name="connsiteY3" fmla="*/ 0 h 1477328"/>
              <a:gd name="connsiteX4" fmla="*/ 2123265 w 2757487"/>
              <a:gd name="connsiteY4" fmla="*/ 0 h 1477328"/>
              <a:gd name="connsiteX5" fmla="*/ 2757487 w 2757487"/>
              <a:gd name="connsiteY5" fmla="*/ 0 h 1477328"/>
              <a:gd name="connsiteX6" fmla="*/ 2757487 w 2757487"/>
              <a:gd name="connsiteY6" fmla="*/ 521989 h 1477328"/>
              <a:gd name="connsiteX7" fmla="*/ 2757487 w 2757487"/>
              <a:gd name="connsiteY7" fmla="*/ 1014432 h 1477328"/>
              <a:gd name="connsiteX8" fmla="*/ 2757487 w 2757487"/>
              <a:gd name="connsiteY8" fmla="*/ 1477328 h 1477328"/>
              <a:gd name="connsiteX9" fmla="*/ 2261139 w 2757487"/>
              <a:gd name="connsiteY9" fmla="*/ 1477328 h 1477328"/>
              <a:gd name="connsiteX10" fmla="*/ 1709642 w 2757487"/>
              <a:gd name="connsiteY10" fmla="*/ 1477328 h 1477328"/>
              <a:gd name="connsiteX11" fmla="*/ 1158145 w 2757487"/>
              <a:gd name="connsiteY11" fmla="*/ 1477328 h 1477328"/>
              <a:gd name="connsiteX12" fmla="*/ 634222 w 2757487"/>
              <a:gd name="connsiteY12" fmla="*/ 1477328 h 1477328"/>
              <a:gd name="connsiteX13" fmla="*/ 0 w 2757487"/>
              <a:gd name="connsiteY13" fmla="*/ 1477328 h 1477328"/>
              <a:gd name="connsiteX14" fmla="*/ 0 w 2757487"/>
              <a:gd name="connsiteY14" fmla="*/ 955339 h 1477328"/>
              <a:gd name="connsiteX15" fmla="*/ 0 w 2757487"/>
              <a:gd name="connsiteY15" fmla="*/ 433350 h 1477328"/>
              <a:gd name="connsiteX16" fmla="*/ 0 w 2757487"/>
              <a:gd name="connsiteY16" fmla="*/ 0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57487" h="1477328" extrusionOk="0">
                <a:moveTo>
                  <a:pt x="0" y="0"/>
                </a:moveTo>
                <a:cubicBezTo>
                  <a:pt x="175259" y="-39700"/>
                  <a:pt x="304315" y="21609"/>
                  <a:pt x="523923" y="0"/>
                </a:cubicBezTo>
                <a:cubicBezTo>
                  <a:pt x="743531" y="-21609"/>
                  <a:pt x="823876" y="53667"/>
                  <a:pt x="992695" y="0"/>
                </a:cubicBezTo>
                <a:cubicBezTo>
                  <a:pt x="1161514" y="-53667"/>
                  <a:pt x="1432628" y="42480"/>
                  <a:pt x="1599342" y="0"/>
                </a:cubicBezTo>
                <a:cubicBezTo>
                  <a:pt x="1766056" y="-42480"/>
                  <a:pt x="1881366" y="1784"/>
                  <a:pt x="2123265" y="0"/>
                </a:cubicBezTo>
                <a:cubicBezTo>
                  <a:pt x="2365164" y="-1784"/>
                  <a:pt x="2461419" y="31575"/>
                  <a:pt x="2757487" y="0"/>
                </a:cubicBezTo>
                <a:cubicBezTo>
                  <a:pt x="2808922" y="155912"/>
                  <a:pt x="2721076" y="377797"/>
                  <a:pt x="2757487" y="521989"/>
                </a:cubicBezTo>
                <a:cubicBezTo>
                  <a:pt x="2793898" y="666181"/>
                  <a:pt x="2726244" y="799293"/>
                  <a:pt x="2757487" y="1014432"/>
                </a:cubicBezTo>
                <a:cubicBezTo>
                  <a:pt x="2788730" y="1229571"/>
                  <a:pt x="2743858" y="1288622"/>
                  <a:pt x="2757487" y="1477328"/>
                </a:cubicBezTo>
                <a:cubicBezTo>
                  <a:pt x="2608433" y="1525259"/>
                  <a:pt x="2483619" y="1468111"/>
                  <a:pt x="2261139" y="1477328"/>
                </a:cubicBezTo>
                <a:cubicBezTo>
                  <a:pt x="2038659" y="1486545"/>
                  <a:pt x="1930771" y="1449733"/>
                  <a:pt x="1709642" y="1477328"/>
                </a:cubicBezTo>
                <a:cubicBezTo>
                  <a:pt x="1488513" y="1504923"/>
                  <a:pt x="1275980" y="1474275"/>
                  <a:pt x="1158145" y="1477328"/>
                </a:cubicBezTo>
                <a:cubicBezTo>
                  <a:pt x="1040310" y="1480381"/>
                  <a:pt x="823189" y="1456137"/>
                  <a:pt x="634222" y="1477328"/>
                </a:cubicBezTo>
                <a:cubicBezTo>
                  <a:pt x="445255" y="1498519"/>
                  <a:pt x="277770" y="1420764"/>
                  <a:pt x="0" y="1477328"/>
                </a:cubicBezTo>
                <a:cubicBezTo>
                  <a:pt x="-62140" y="1358578"/>
                  <a:pt x="31329" y="1162627"/>
                  <a:pt x="0" y="955339"/>
                </a:cubicBezTo>
                <a:cubicBezTo>
                  <a:pt x="-31329" y="748051"/>
                  <a:pt x="47515" y="598938"/>
                  <a:pt x="0" y="433350"/>
                </a:cubicBezTo>
                <a:cubicBezTo>
                  <a:pt x="-47515" y="267762"/>
                  <a:pt x="25684" y="173744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+mj-lt"/>
            </a:endParaRPr>
          </a:p>
          <a:p>
            <a:pPr algn="ctr"/>
            <a:r>
              <a:rPr lang="es-CL" dirty="0">
                <a:latin typeface="+mj-lt"/>
              </a:rPr>
              <a:t>NO es conveniente</a:t>
            </a:r>
          </a:p>
          <a:p>
            <a:pPr algn="ctr"/>
            <a:r>
              <a:rPr lang="es-CL" dirty="0">
                <a:solidFill>
                  <a:srgbClr val="282828"/>
                </a:solidFill>
                <a:latin typeface="+mj-lt"/>
              </a:rPr>
              <a:t>intentar estudiar todo a último momento.</a:t>
            </a:r>
          </a:p>
          <a:p>
            <a:pPr algn="ctr"/>
            <a:endParaRPr lang="es-CL" dirty="0">
              <a:latin typeface="+mj-lt"/>
            </a:endParaRPr>
          </a:p>
        </p:txBody>
      </p:sp>
      <p:sp>
        <p:nvSpPr>
          <p:cNvPr id="10" name="Título 5">
            <a:extLst>
              <a:ext uri="{FF2B5EF4-FFF2-40B4-BE49-F238E27FC236}">
                <a16:creationId xmlns:a16="http://schemas.microsoft.com/office/drawing/2014/main" id="{198EE331-1727-5C4D-A144-A3D56B8A2911}"/>
              </a:ext>
            </a:extLst>
          </p:cNvPr>
          <p:cNvSpPr txBox="1">
            <a:spLocks/>
          </p:cNvSpPr>
          <p:nvPr/>
        </p:nvSpPr>
        <p:spPr>
          <a:xfrm>
            <a:off x="1219200" y="7949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Estudiar todos los días</a:t>
            </a:r>
          </a:p>
        </p:txBody>
      </p:sp>
    </p:spTree>
    <p:extLst>
      <p:ext uri="{BB962C8B-B14F-4D97-AF65-F5344CB8AC3E}">
        <p14:creationId xmlns:p14="http://schemas.microsoft.com/office/powerpoint/2010/main" val="170750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D25BAA3-AE15-A144-A138-F9CCBB79A652}"/>
              </a:ext>
            </a:extLst>
          </p:cNvPr>
          <p:cNvSpPr txBox="1"/>
          <p:nvPr/>
        </p:nvSpPr>
        <p:spPr>
          <a:xfrm>
            <a:off x="1243013" y="2114550"/>
            <a:ext cx="3529012" cy="923330"/>
          </a:xfrm>
          <a:custGeom>
            <a:avLst/>
            <a:gdLst>
              <a:gd name="connsiteX0" fmla="*/ 0 w 3529012"/>
              <a:gd name="connsiteY0" fmla="*/ 0 h 923330"/>
              <a:gd name="connsiteX1" fmla="*/ 552879 w 3529012"/>
              <a:gd name="connsiteY1" fmla="*/ 0 h 923330"/>
              <a:gd name="connsiteX2" fmla="*/ 1035177 w 3529012"/>
              <a:gd name="connsiteY2" fmla="*/ 0 h 923330"/>
              <a:gd name="connsiteX3" fmla="*/ 1693926 w 3529012"/>
              <a:gd name="connsiteY3" fmla="*/ 0 h 923330"/>
              <a:gd name="connsiteX4" fmla="*/ 2246804 w 3529012"/>
              <a:gd name="connsiteY4" fmla="*/ 0 h 923330"/>
              <a:gd name="connsiteX5" fmla="*/ 2799683 w 3529012"/>
              <a:gd name="connsiteY5" fmla="*/ 0 h 923330"/>
              <a:gd name="connsiteX6" fmla="*/ 3529012 w 3529012"/>
              <a:gd name="connsiteY6" fmla="*/ 0 h 923330"/>
              <a:gd name="connsiteX7" fmla="*/ 3529012 w 3529012"/>
              <a:gd name="connsiteY7" fmla="*/ 443198 h 923330"/>
              <a:gd name="connsiteX8" fmla="*/ 3529012 w 3529012"/>
              <a:gd name="connsiteY8" fmla="*/ 923330 h 923330"/>
              <a:gd name="connsiteX9" fmla="*/ 3011424 w 3529012"/>
              <a:gd name="connsiteY9" fmla="*/ 923330 h 923330"/>
              <a:gd name="connsiteX10" fmla="*/ 2423255 w 3529012"/>
              <a:gd name="connsiteY10" fmla="*/ 923330 h 923330"/>
              <a:gd name="connsiteX11" fmla="*/ 1835086 w 3529012"/>
              <a:gd name="connsiteY11" fmla="*/ 923330 h 923330"/>
              <a:gd name="connsiteX12" fmla="*/ 1282208 w 3529012"/>
              <a:gd name="connsiteY12" fmla="*/ 923330 h 923330"/>
              <a:gd name="connsiteX13" fmla="*/ 623459 w 3529012"/>
              <a:gd name="connsiteY13" fmla="*/ 923330 h 923330"/>
              <a:gd name="connsiteX14" fmla="*/ 0 w 3529012"/>
              <a:gd name="connsiteY14" fmla="*/ 923330 h 923330"/>
              <a:gd name="connsiteX15" fmla="*/ 0 w 3529012"/>
              <a:gd name="connsiteY15" fmla="*/ 480132 h 923330"/>
              <a:gd name="connsiteX16" fmla="*/ 0 w 3529012"/>
              <a:gd name="connsiteY16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9012" h="923330" extrusionOk="0">
                <a:moveTo>
                  <a:pt x="0" y="0"/>
                </a:moveTo>
                <a:cubicBezTo>
                  <a:pt x="224947" y="-37908"/>
                  <a:pt x="280574" y="50593"/>
                  <a:pt x="552879" y="0"/>
                </a:cubicBezTo>
                <a:cubicBezTo>
                  <a:pt x="825184" y="-50593"/>
                  <a:pt x="816542" y="7388"/>
                  <a:pt x="1035177" y="0"/>
                </a:cubicBezTo>
                <a:cubicBezTo>
                  <a:pt x="1253812" y="-7388"/>
                  <a:pt x="1468905" y="5225"/>
                  <a:pt x="1693926" y="0"/>
                </a:cubicBezTo>
                <a:cubicBezTo>
                  <a:pt x="1918947" y="-5225"/>
                  <a:pt x="2096984" y="8210"/>
                  <a:pt x="2246804" y="0"/>
                </a:cubicBezTo>
                <a:cubicBezTo>
                  <a:pt x="2396624" y="-8210"/>
                  <a:pt x="2671806" y="46794"/>
                  <a:pt x="2799683" y="0"/>
                </a:cubicBezTo>
                <a:cubicBezTo>
                  <a:pt x="2927560" y="-46794"/>
                  <a:pt x="3346175" y="28585"/>
                  <a:pt x="3529012" y="0"/>
                </a:cubicBezTo>
                <a:cubicBezTo>
                  <a:pt x="3567345" y="188300"/>
                  <a:pt x="3528748" y="328992"/>
                  <a:pt x="3529012" y="443198"/>
                </a:cubicBezTo>
                <a:cubicBezTo>
                  <a:pt x="3529276" y="557404"/>
                  <a:pt x="3525942" y="805706"/>
                  <a:pt x="3529012" y="923330"/>
                </a:cubicBezTo>
                <a:cubicBezTo>
                  <a:pt x="3275198" y="975121"/>
                  <a:pt x="3218338" y="877134"/>
                  <a:pt x="3011424" y="923330"/>
                </a:cubicBezTo>
                <a:cubicBezTo>
                  <a:pt x="2804510" y="969526"/>
                  <a:pt x="2565688" y="883731"/>
                  <a:pt x="2423255" y="923330"/>
                </a:cubicBezTo>
                <a:cubicBezTo>
                  <a:pt x="2280822" y="962929"/>
                  <a:pt x="2034946" y="911973"/>
                  <a:pt x="1835086" y="923330"/>
                </a:cubicBezTo>
                <a:cubicBezTo>
                  <a:pt x="1635226" y="934687"/>
                  <a:pt x="1410617" y="886680"/>
                  <a:pt x="1282208" y="923330"/>
                </a:cubicBezTo>
                <a:cubicBezTo>
                  <a:pt x="1153799" y="959980"/>
                  <a:pt x="845800" y="871366"/>
                  <a:pt x="623459" y="923330"/>
                </a:cubicBezTo>
                <a:cubicBezTo>
                  <a:pt x="401118" y="975294"/>
                  <a:pt x="167587" y="881264"/>
                  <a:pt x="0" y="923330"/>
                </a:cubicBezTo>
                <a:cubicBezTo>
                  <a:pt x="-11937" y="782128"/>
                  <a:pt x="6703" y="625898"/>
                  <a:pt x="0" y="480132"/>
                </a:cubicBezTo>
                <a:cubicBezTo>
                  <a:pt x="-6703" y="334366"/>
                  <a:pt x="41595" y="124121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Century Gothic" panose="020B0502020202020204" pitchFamily="34" charset="0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Century Gothic" panose="020B0502020202020204" pitchFamily="34" charset="0"/>
              </a:rPr>
              <a:t>Tecnicas de memoria</a:t>
            </a:r>
          </a:p>
          <a:p>
            <a:pPr algn="ctr"/>
            <a:endParaRPr lang="es-CL" dirty="0">
              <a:latin typeface="Century Gothic" panose="020B0502020202020204" pitchFamily="34" charset="0"/>
            </a:endParaRPr>
          </a:p>
        </p:txBody>
      </p:sp>
      <p:sp>
        <p:nvSpPr>
          <p:cNvPr id="10" name="Título 5">
            <a:extLst>
              <a:ext uri="{FF2B5EF4-FFF2-40B4-BE49-F238E27FC236}">
                <a16:creationId xmlns:a16="http://schemas.microsoft.com/office/drawing/2014/main" id="{198EE331-1727-5C4D-A144-A3D56B8A2911}"/>
              </a:ext>
            </a:extLst>
          </p:cNvPr>
          <p:cNvSpPr txBox="1">
            <a:spLocks/>
          </p:cNvSpPr>
          <p:nvPr/>
        </p:nvSpPr>
        <p:spPr>
          <a:xfrm>
            <a:off x="1219200" y="7949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Tecnicas de estudio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3D99E43-8245-354C-BF49-48C916661CCF}"/>
              </a:ext>
            </a:extLst>
          </p:cNvPr>
          <p:cNvSpPr txBox="1"/>
          <p:nvPr/>
        </p:nvSpPr>
        <p:spPr>
          <a:xfrm>
            <a:off x="7748588" y="5083824"/>
            <a:ext cx="3529012" cy="1200329"/>
          </a:xfrm>
          <a:custGeom>
            <a:avLst/>
            <a:gdLst>
              <a:gd name="connsiteX0" fmla="*/ 0 w 3529012"/>
              <a:gd name="connsiteY0" fmla="*/ 0 h 1200329"/>
              <a:gd name="connsiteX1" fmla="*/ 552879 w 3529012"/>
              <a:gd name="connsiteY1" fmla="*/ 0 h 1200329"/>
              <a:gd name="connsiteX2" fmla="*/ 1035177 w 3529012"/>
              <a:gd name="connsiteY2" fmla="*/ 0 h 1200329"/>
              <a:gd name="connsiteX3" fmla="*/ 1693926 w 3529012"/>
              <a:gd name="connsiteY3" fmla="*/ 0 h 1200329"/>
              <a:gd name="connsiteX4" fmla="*/ 2246804 w 3529012"/>
              <a:gd name="connsiteY4" fmla="*/ 0 h 1200329"/>
              <a:gd name="connsiteX5" fmla="*/ 2799683 w 3529012"/>
              <a:gd name="connsiteY5" fmla="*/ 0 h 1200329"/>
              <a:gd name="connsiteX6" fmla="*/ 3529012 w 3529012"/>
              <a:gd name="connsiteY6" fmla="*/ 0 h 1200329"/>
              <a:gd name="connsiteX7" fmla="*/ 3529012 w 3529012"/>
              <a:gd name="connsiteY7" fmla="*/ 376103 h 1200329"/>
              <a:gd name="connsiteX8" fmla="*/ 3529012 w 3529012"/>
              <a:gd name="connsiteY8" fmla="*/ 776213 h 1200329"/>
              <a:gd name="connsiteX9" fmla="*/ 3529012 w 3529012"/>
              <a:gd name="connsiteY9" fmla="*/ 1200329 h 1200329"/>
              <a:gd name="connsiteX10" fmla="*/ 3011424 w 3529012"/>
              <a:gd name="connsiteY10" fmla="*/ 1200329 h 1200329"/>
              <a:gd name="connsiteX11" fmla="*/ 2423255 w 3529012"/>
              <a:gd name="connsiteY11" fmla="*/ 1200329 h 1200329"/>
              <a:gd name="connsiteX12" fmla="*/ 1870376 w 3529012"/>
              <a:gd name="connsiteY12" fmla="*/ 1200329 h 1200329"/>
              <a:gd name="connsiteX13" fmla="*/ 1211627 w 3529012"/>
              <a:gd name="connsiteY13" fmla="*/ 1200329 h 1200329"/>
              <a:gd name="connsiteX14" fmla="*/ 552879 w 3529012"/>
              <a:gd name="connsiteY14" fmla="*/ 1200329 h 1200329"/>
              <a:gd name="connsiteX15" fmla="*/ 0 w 3529012"/>
              <a:gd name="connsiteY15" fmla="*/ 1200329 h 1200329"/>
              <a:gd name="connsiteX16" fmla="*/ 0 w 3529012"/>
              <a:gd name="connsiteY16" fmla="*/ 800219 h 1200329"/>
              <a:gd name="connsiteX17" fmla="*/ 0 w 3529012"/>
              <a:gd name="connsiteY17" fmla="*/ 412113 h 1200329"/>
              <a:gd name="connsiteX18" fmla="*/ 0 w 3529012"/>
              <a:gd name="connsiteY18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529012" h="1200329" extrusionOk="0">
                <a:moveTo>
                  <a:pt x="0" y="0"/>
                </a:moveTo>
                <a:cubicBezTo>
                  <a:pt x="224947" y="-37908"/>
                  <a:pt x="280574" y="50593"/>
                  <a:pt x="552879" y="0"/>
                </a:cubicBezTo>
                <a:cubicBezTo>
                  <a:pt x="825184" y="-50593"/>
                  <a:pt x="816542" y="7388"/>
                  <a:pt x="1035177" y="0"/>
                </a:cubicBezTo>
                <a:cubicBezTo>
                  <a:pt x="1253812" y="-7388"/>
                  <a:pt x="1468905" y="5225"/>
                  <a:pt x="1693926" y="0"/>
                </a:cubicBezTo>
                <a:cubicBezTo>
                  <a:pt x="1918947" y="-5225"/>
                  <a:pt x="2096984" y="8210"/>
                  <a:pt x="2246804" y="0"/>
                </a:cubicBezTo>
                <a:cubicBezTo>
                  <a:pt x="2396624" y="-8210"/>
                  <a:pt x="2671806" y="46794"/>
                  <a:pt x="2799683" y="0"/>
                </a:cubicBezTo>
                <a:cubicBezTo>
                  <a:pt x="2927560" y="-46794"/>
                  <a:pt x="3346175" y="28585"/>
                  <a:pt x="3529012" y="0"/>
                </a:cubicBezTo>
                <a:cubicBezTo>
                  <a:pt x="3559798" y="80270"/>
                  <a:pt x="3510783" y="297252"/>
                  <a:pt x="3529012" y="376103"/>
                </a:cubicBezTo>
                <a:cubicBezTo>
                  <a:pt x="3547241" y="454954"/>
                  <a:pt x="3497134" y="601169"/>
                  <a:pt x="3529012" y="776213"/>
                </a:cubicBezTo>
                <a:cubicBezTo>
                  <a:pt x="3560890" y="951257"/>
                  <a:pt x="3488060" y="1100581"/>
                  <a:pt x="3529012" y="1200329"/>
                </a:cubicBezTo>
                <a:cubicBezTo>
                  <a:pt x="3323510" y="1228403"/>
                  <a:pt x="3181547" y="1153791"/>
                  <a:pt x="3011424" y="1200329"/>
                </a:cubicBezTo>
                <a:cubicBezTo>
                  <a:pt x="2841301" y="1246867"/>
                  <a:pt x="2623115" y="1188972"/>
                  <a:pt x="2423255" y="1200329"/>
                </a:cubicBezTo>
                <a:cubicBezTo>
                  <a:pt x="2223395" y="1211686"/>
                  <a:pt x="2001807" y="1168612"/>
                  <a:pt x="1870376" y="1200329"/>
                </a:cubicBezTo>
                <a:cubicBezTo>
                  <a:pt x="1738945" y="1232046"/>
                  <a:pt x="1433968" y="1148365"/>
                  <a:pt x="1211627" y="1200329"/>
                </a:cubicBezTo>
                <a:cubicBezTo>
                  <a:pt x="989286" y="1252293"/>
                  <a:pt x="761702" y="1167148"/>
                  <a:pt x="552879" y="1200329"/>
                </a:cubicBezTo>
                <a:cubicBezTo>
                  <a:pt x="344056" y="1233510"/>
                  <a:pt x="170365" y="1174620"/>
                  <a:pt x="0" y="1200329"/>
                </a:cubicBezTo>
                <a:cubicBezTo>
                  <a:pt x="-16047" y="1089591"/>
                  <a:pt x="3184" y="981257"/>
                  <a:pt x="0" y="800219"/>
                </a:cubicBezTo>
                <a:cubicBezTo>
                  <a:pt x="-3184" y="619181"/>
                  <a:pt x="8661" y="566535"/>
                  <a:pt x="0" y="412113"/>
                </a:cubicBezTo>
                <a:cubicBezTo>
                  <a:pt x="-8661" y="257691"/>
                  <a:pt x="3977" y="124873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Century Gothic" panose="020B0502020202020204" pitchFamily="34" charset="0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Century Gothic" panose="020B0502020202020204" pitchFamily="34" charset="0"/>
              </a:rPr>
              <a:t>Elaborar esquemas o mapas conceptuales.</a:t>
            </a:r>
          </a:p>
          <a:p>
            <a:pPr algn="ctr"/>
            <a:endParaRPr lang="es-CL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4404350-A251-684B-B3DE-1F128CE93FD1}"/>
              </a:ext>
            </a:extLst>
          </p:cNvPr>
          <p:cNvSpPr txBox="1"/>
          <p:nvPr/>
        </p:nvSpPr>
        <p:spPr>
          <a:xfrm>
            <a:off x="1347789" y="3895771"/>
            <a:ext cx="3529012" cy="923330"/>
          </a:xfrm>
          <a:custGeom>
            <a:avLst/>
            <a:gdLst>
              <a:gd name="connsiteX0" fmla="*/ 0 w 3529012"/>
              <a:gd name="connsiteY0" fmla="*/ 0 h 923330"/>
              <a:gd name="connsiteX1" fmla="*/ 552879 w 3529012"/>
              <a:gd name="connsiteY1" fmla="*/ 0 h 923330"/>
              <a:gd name="connsiteX2" fmla="*/ 1035177 w 3529012"/>
              <a:gd name="connsiteY2" fmla="*/ 0 h 923330"/>
              <a:gd name="connsiteX3" fmla="*/ 1693926 w 3529012"/>
              <a:gd name="connsiteY3" fmla="*/ 0 h 923330"/>
              <a:gd name="connsiteX4" fmla="*/ 2246804 w 3529012"/>
              <a:gd name="connsiteY4" fmla="*/ 0 h 923330"/>
              <a:gd name="connsiteX5" fmla="*/ 2799683 w 3529012"/>
              <a:gd name="connsiteY5" fmla="*/ 0 h 923330"/>
              <a:gd name="connsiteX6" fmla="*/ 3529012 w 3529012"/>
              <a:gd name="connsiteY6" fmla="*/ 0 h 923330"/>
              <a:gd name="connsiteX7" fmla="*/ 3529012 w 3529012"/>
              <a:gd name="connsiteY7" fmla="*/ 443198 h 923330"/>
              <a:gd name="connsiteX8" fmla="*/ 3529012 w 3529012"/>
              <a:gd name="connsiteY8" fmla="*/ 923330 h 923330"/>
              <a:gd name="connsiteX9" fmla="*/ 3011424 w 3529012"/>
              <a:gd name="connsiteY9" fmla="*/ 923330 h 923330"/>
              <a:gd name="connsiteX10" fmla="*/ 2423255 w 3529012"/>
              <a:gd name="connsiteY10" fmla="*/ 923330 h 923330"/>
              <a:gd name="connsiteX11" fmla="*/ 1835086 w 3529012"/>
              <a:gd name="connsiteY11" fmla="*/ 923330 h 923330"/>
              <a:gd name="connsiteX12" fmla="*/ 1282208 w 3529012"/>
              <a:gd name="connsiteY12" fmla="*/ 923330 h 923330"/>
              <a:gd name="connsiteX13" fmla="*/ 623459 w 3529012"/>
              <a:gd name="connsiteY13" fmla="*/ 923330 h 923330"/>
              <a:gd name="connsiteX14" fmla="*/ 0 w 3529012"/>
              <a:gd name="connsiteY14" fmla="*/ 923330 h 923330"/>
              <a:gd name="connsiteX15" fmla="*/ 0 w 3529012"/>
              <a:gd name="connsiteY15" fmla="*/ 480132 h 923330"/>
              <a:gd name="connsiteX16" fmla="*/ 0 w 3529012"/>
              <a:gd name="connsiteY16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9012" h="923330" extrusionOk="0">
                <a:moveTo>
                  <a:pt x="0" y="0"/>
                </a:moveTo>
                <a:cubicBezTo>
                  <a:pt x="224947" y="-37908"/>
                  <a:pt x="280574" y="50593"/>
                  <a:pt x="552879" y="0"/>
                </a:cubicBezTo>
                <a:cubicBezTo>
                  <a:pt x="825184" y="-50593"/>
                  <a:pt x="816542" y="7388"/>
                  <a:pt x="1035177" y="0"/>
                </a:cubicBezTo>
                <a:cubicBezTo>
                  <a:pt x="1253812" y="-7388"/>
                  <a:pt x="1468905" y="5225"/>
                  <a:pt x="1693926" y="0"/>
                </a:cubicBezTo>
                <a:cubicBezTo>
                  <a:pt x="1918947" y="-5225"/>
                  <a:pt x="2096984" y="8210"/>
                  <a:pt x="2246804" y="0"/>
                </a:cubicBezTo>
                <a:cubicBezTo>
                  <a:pt x="2396624" y="-8210"/>
                  <a:pt x="2671806" y="46794"/>
                  <a:pt x="2799683" y="0"/>
                </a:cubicBezTo>
                <a:cubicBezTo>
                  <a:pt x="2927560" y="-46794"/>
                  <a:pt x="3346175" y="28585"/>
                  <a:pt x="3529012" y="0"/>
                </a:cubicBezTo>
                <a:cubicBezTo>
                  <a:pt x="3567345" y="188300"/>
                  <a:pt x="3528748" y="328992"/>
                  <a:pt x="3529012" y="443198"/>
                </a:cubicBezTo>
                <a:cubicBezTo>
                  <a:pt x="3529276" y="557404"/>
                  <a:pt x="3525942" y="805706"/>
                  <a:pt x="3529012" y="923330"/>
                </a:cubicBezTo>
                <a:cubicBezTo>
                  <a:pt x="3275198" y="975121"/>
                  <a:pt x="3218338" y="877134"/>
                  <a:pt x="3011424" y="923330"/>
                </a:cubicBezTo>
                <a:cubicBezTo>
                  <a:pt x="2804510" y="969526"/>
                  <a:pt x="2565688" y="883731"/>
                  <a:pt x="2423255" y="923330"/>
                </a:cubicBezTo>
                <a:cubicBezTo>
                  <a:pt x="2280822" y="962929"/>
                  <a:pt x="2034946" y="911973"/>
                  <a:pt x="1835086" y="923330"/>
                </a:cubicBezTo>
                <a:cubicBezTo>
                  <a:pt x="1635226" y="934687"/>
                  <a:pt x="1410617" y="886680"/>
                  <a:pt x="1282208" y="923330"/>
                </a:cubicBezTo>
                <a:cubicBezTo>
                  <a:pt x="1153799" y="959980"/>
                  <a:pt x="845800" y="871366"/>
                  <a:pt x="623459" y="923330"/>
                </a:cubicBezTo>
                <a:cubicBezTo>
                  <a:pt x="401118" y="975294"/>
                  <a:pt x="167587" y="881264"/>
                  <a:pt x="0" y="923330"/>
                </a:cubicBezTo>
                <a:cubicBezTo>
                  <a:pt x="-11937" y="782128"/>
                  <a:pt x="6703" y="625898"/>
                  <a:pt x="0" y="480132"/>
                </a:cubicBezTo>
                <a:cubicBezTo>
                  <a:pt x="-6703" y="334366"/>
                  <a:pt x="41595" y="124121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Century Gothic" panose="020B0502020202020204" pitchFamily="34" charset="0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Century Gothic" panose="020B0502020202020204" pitchFamily="34" charset="0"/>
              </a:rPr>
              <a:t>Realizar resumen</a:t>
            </a:r>
          </a:p>
          <a:p>
            <a:pPr algn="ctr"/>
            <a:endParaRPr lang="es-CL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6F47F49-5916-3342-ABE0-64889139F2BA}"/>
              </a:ext>
            </a:extLst>
          </p:cNvPr>
          <p:cNvSpPr txBox="1"/>
          <p:nvPr/>
        </p:nvSpPr>
        <p:spPr>
          <a:xfrm>
            <a:off x="7748588" y="2701879"/>
            <a:ext cx="3529012" cy="923330"/>
          </a:xfrm>
          <a:custGeom>
            <a:avLst/>
            <a:gdLst>
              <a:gd name="connsiteX0" fmla="*/ 0 w 3529012"/>
              <a:gd name="connsiteY0" fmla="*/ 0 h 923330"/>
              <a:gd name="connsiteX1" fmla="*/ 552879 w 3529012"/>
              <a:gd name="connsiteY1" fmla="*/ 0 h 923330"/>
              <a:gd name="connsiteX2" fmla="*/ 1035177 w 3529012"/>
              <a:gd name="connsiteY2" fmla="*/ 0 h 923330"/>
              <a:gd name="connsiteX3" fmla="*/ 1693926 w 3529012"/>
              <a:gd name="connsiteY3" fmla="*/ 0 h 923330"/>
              <a:gd name="connsiteX4" fmla="*/ 2246804 w 3529012"/>
              <a:gd name="connsiteY4" fmla="*/ 0 h 923330"/>
              <a:gd name="connsiteX5" fmla="*/ 2799683 w 3529012"/>
              <a:gd name="connsiteY5" fmla="*/ 0 h 923330"/>
              <a:gd name="connsiteX6" fmla="*/ 3529012 w 3529012"/>
              <a:gd name="connsiteY6" fmla="*/ 0 h 923330"/>
              <a:gd name="connsiteX7" fmla="*/ 3529012 w 3529012"/>
              <a:gd name="connsiteY7" fmla="*/ 443198 h 923330"/>
              <a:gd name="connsiteX8" fmla="*/ 3529012 w 3529012"/>
              <a:gd name="connsiteY8" fmla="*/ 923330 h 923330"/>
              <a:gd name="connsiteX9" fmla="*/ 3011424 w 3529012"/>
              <a:gd name="connsiteY9" fmla="*/ 923330 h 923330"/>
              <a:gd name="connsiteX10" fmla="*/ 2423255 w 3529012"/>
              <a:gd name="connsiteY10" fmla="*/ 923330 h 923330"/>
              <a:gd name="connsiteX11" fmla="*/ 1835086 w 3529012"/>
              <a:gd name="connsiteY11" fmla="*/ 923330 h 923330"/>
              <a:gd name="connsiteX12" fmla="*/ 1282208 w 3529012"/>
              <a:gd name="connsiteY12" fmla="*/ 923330 h 923330"/>
              <a:gd name="connsiteX13" fmla="*/ 623459 w 3529012"/>
              <a:gd name="connsiteY13" fmla="*/ 923330 h 923330"/>
              <a:gd name="connsiteX14" fmla="*/ 0 w 3529012"/>
              <a:gd name="connsiteY14" fmla="*/ 923330 h 923330"/>
              <a:gd name="connsiteX15" fmla="*/ 0 w 3529012"/>
              <a:gd name="connsiteY15" fmla="*/ 480132 h 923330"/>
              <a:gd name="connsiteX16" fmla="*/ 0 w 3529012"/>
              <a:gd name="connsiteY16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29012" h="923330" extrusionOk="0">
                <a:moveTo>
                  <a:pt x="0" y="0"/>
                </a:moveTo>
                <a:cubicBezTo>
                  <a:pt x="224947" y="-37908"/>
                  <a:pt x="280574" y="50593"/>
                  <a:pt x="552879" y="0"/>
                </a:cubicBezTo>
                <a:cubicBezTo>
                  <a:pt x="825184" y="-50593"/>
                  <a:pt x="816542" y="7388"/>
                  <a:pt x="1035177" y="0"/>
                </a:cubicBezTo>
                <a:cubicBezTo>
                  <a:pt x="1253812" y="-7388"/>
                  <a:pt x="1468905" y="5225"/>
                  <a:pt x="1693926" y="0"/>
                </a:cubicBezTo>
                <a:cubicBezTo>
                  <a:pt x="1918947" y="-5225"/>
                  <a:pt x="2096984" y="8210"/>
                  <a:pt x="2246804" y="0"/>
                </a:cubicBezTo>
                <a:cubicBezTo>
                  <a:pt x="2396624" y="-8210"/>
                  <a:pt x="2671806" y="46794"/>
                  <a:pt x="2799683" y="0"/>
                </a:cubicBezTo>
                <a:cubicBezTo>
                  <a:pt x="2927560" y="-46794"/>
                  <a:pt x="3346175" y="28585"/>
                  <a:pt x="3529012" y="0"/>
                </a:cubicBezTo>
                <a:cubicBezTo>
                  <a:pt x="3567345" y="188300"/>
                  <a:pt x="3528748" y="328992"/>
                  <a:pt x="3529012" y="443198"/>
                </a:cubicBezTo>
                <a:cubicBezTo>
                  <a:pt x="3529276" y="557404"/>
                  <a:pt x="3525942" y="805706"/>
                  <a:pt x="3529012" y="923330"/>
                </a:cubicBezTo>
                <a:cubicBezTo>
                  <a:pt x="3275198" y="975121"/>
                  <a:pt x="3218338" y="877134"/>
                  <a:pt x="3011424" y="923330"/>
                </a:cubicBezTo>
                <a:cubicBezTo>
                  <a:pt x="2804510" y="969526"/>
                  <a:pt x="2565688" y="883731"/>
                  <a:pt x="2423255" y="923330"/>
                </a:cubicBezTo>
                <a:cubicBezTo>
                  <a:pt x="2280822" y="962929"/>
                  <a:pt x="2034946" y="911973"/>
                  <a:pt x="1835086" y="923330"/>
                </a:cubicBezTo>
                <a:cubicBezTo>
                  <a:pt x="1635226" y="934687"/>
                  <a:pt x="1410617" y="886680"/>
                  <a:pt x="1282208" y="923330"/>
                </a:cubicBezTo>
                <a:cubicBezTo>
                  <a:pt x="1153799" y="959980"/>
                  <a:pt x="845800" y="871366"/>
                  <a:pt x="623459" y="923330"/>
                </a:cubicBezTo>
                <a:cubicBezTo>
                  <a:pt x="401118" y="975294"/>
                  <a:pt x="167587" y="881264"/>
                  <a:pt x="0" y="923330"/>
                </a:cubicBezTo>
                <a:cubicBezTo>
                  <a:pt x="-11937" y="782128"/>
                  <a:pt x="6703" y="625898"/>
                  <a:pt x="0" y="480132"/>
                </a:cubicBezTo>
                <a:cubicBezTo>
                  <a:pt x="-6703" y="334366"/>
                  <a:pt x="41595" y="124121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Century Gothic" panose="020B0502020202020204" pitchFamily="34" charset="0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Century Gothic" panose="020B0502020202020204" pitchFamily="34" charset="0"/>
              </a:rPr>
              <a:t>Subrayar</a:t>
            </a:r>
          </a:p>
          <a:p>
            <a:pPr algn="ctr"/>
            <a:endParaRPr lang="es-C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07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D25BAA3-AE15-A144-A138-F9CCBB79A652}"/>
              </a:ext>
            </a:extLst>
          </p:cNvPr>
          <p:cNvSpPr txBox="1"/>
          <p:nvPr/>
        </p:nvSpPr>
        <p:spPr>
          <a:xfrm>
            <a:off x="1243013" y="2114550"/>
            <a:ext cx="2757487" cy="2031325"/>
          </a:xfrm>
          <a:custGeom>
            <a:avLst/>
            <a:gdLst>
              <a:gd name="connsiteX0" fmla="*/ 0 w 2757487"/>
              <a:gd name="connsiteY0" fmla="*/ 0 h 2031325"/>
              <a:gd name="connsiteX1" fmla="*/ 523923 w 2757487"/>
              <a:gd name="connsiteY1" fmla="*/ 0 h 2031325"/>
              <a:gd name="connsiteX2" fmla="*/ 992695 w 2757487"/>
              <a:gd name="connsiteY2" fmla="*/ 0 h 2031325"/>
              <a:gd name="connsiteX3" fmla="*/ 1599342 w 2757487"/>
              <a:gd name="connsiteY3" fmla="*/ 0 h 2031325"/>
              <a:gd name="connsiteX4" fmla="*/ 2123265 w 2757487"/>
              <a:gd name="connsiteY4" fmla="*/ 0 h 2031325"/>
              <a:gd name="connsiteX5" fmla="*/ 2757487 w 2757487"/>
              <a:gd name="connsiteY5" fmla="*/ 0 h 2031325"/>
              <a:gd name="connsiteX6" fmla="*/ 2757487 w 2757487"/>
              <a:gd name="connsiteY6" fmla="*/ 548458 h 2031325"/>
              <a:gd name="connsiteX7" fmla="*/ 2757487 w 2757487"/>
              <a:gd name="connsiteY7" fmla="*/ 1056289 h 2031325"/>
              <a:gd name="connsiteX8" fmla="*/ 2757487 w 2757487"/>
              <a:gd name="connsiteY8" fmla="*/ 1564120 h 2031325"/>
              <a:gd name="connsiteX9" fmla="*/ 2757487 w 2757487"/>
              <a:gd name="connsiteY9" fmla="*/ 2031325 h 2031325"/>
              <a:gd name="connsiteX10" fmla="*/ 2261139 w 2757487"/>
              <a:gd name="connsiteY10" fmla="*/ 2031325 h 2031325"/>
              <a:gd name="connsiteX11" fmla="*/ 1709642 w 2757487"/>
              <a:gd name="connsiteY11" fmla="*/ 2031325 h 2031325"/>
              <a:gd name="connsiteX12" fmla="*/ 1185719 w 2757487"/>
              <a:gd name="connsiteY12" fmla="*/ 2031325 h 2031325"/>
              <a:gd name="connsiteX13" fmla="*/ 579072 w 2757487"/>
              <a:gd name="connsiteY13" fmla="*/ 2031325 h 2031325"/>
              <a:gd name="connsiteX14" fmla="*/ 0 w 2757487"/>
              <a:gd name="connsiteY14" fmla="*/ 2031325 h 2031325"/>
              <a:gd name="connsiteX15" fmla="*/ 0 w 2757487"/>
              <a:gd name="connsiteY15" fmla="*/ 1564120 h 2031325"/>
              <a:gd name="connsiteX16" fmla="*/ 0 w 2757487"/>
              <a:gd name="connsiteY16" fmla="*/ 1056289 h 2031325"/>
              <a:gd name="connsiteX17" fmla="*/ 0 w 2757487"/>
              <a:gd name="connsiteY17" fmla="*/ 568771 h 2031325"/>
              <a:gd name="connsiteX18" fmla="*/ 0 w 2757487"/>
              <a:gd name="connsiteY18" fmla="*/ 0 h 203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57487" h="2031325" extrusionOk="0">
                <a:moveTo>
                  <a:pt x="0" y="0"/>
                </a:moveTo>
                <a:cubicBezTo>
                  <a:pt x="175259" y="-39700"/>
                  <a:pt x="304315" y="21609"/>
                  <a:pt x="523923" y="0"/>
                </a:cubicBezTo>
                <a:cubicBezTo>
                  <a:pt x="743531" y="-21609"/>
                  <a:pt x="823876" y="53667"/>
                  <a:pt x="992695" y="0"/>
                </a:cubicBezTo>
                <a:cubicBezTo>
                  <a:pt x="1161514" y="-53667"/>
                  <a:pt x="1432628" y="42480"/>
                  <a:pt x="1599342" y="0"/>
                </a:cubicBezTo>
                <a:cubicBezTo>
                  <a:pt x="1766056" y="-42480"/>
                  <a:pt x="1881366" y="1784"/>
                  <a:pt x="2123265" y="0"/>
                </a:cubicBezTo>
                <a:cubicBezTo>
                  <a:pt x="2365164" y="-1784"/>
                  <a:pt x="2461419" y="31575"/>
                  <a:pt x="2757487" y="0"/>
                </a:cubicBezTo>
                <a:cubicBezTo>
                  <a:pt x="2783347" y="272633"/>
                  <a:pt x="2748965" y="319518"/>
                  <a:pt x="2757487" y="548458"/>
                </a:cubicBezTo>
                <a:cubicBezTo>
                  <a:pt x="2766009" y="777398"/>
                  <a:pt x="2749235" y="857436"/>
                  <a:pt x="2757487" y="1056289"/>
                </a:cubicBezTo>
                <a:cubicBezTo>
                  <a:pt x="2765739" y="1255142"/>
                  <a:pt x="2717678" y="1440408"/>
                  <a:pt x="2757487" y="1564120"/>
                </a:cubicBezTo>
                <a:cubicBezTo>
                  <a:pt x="2797296" y="1687832"/>
                  <a:pt x="2737453" y="1890942"/>
                  <a:pt x="2757487" y="2031325"/>
                </a:cubicBezTo>
                <a:cubicBezTo>
                  <a:pt x="2625813" y="2085737"/>
                  <a:pt x="2473065" y="2001286"/>
                  <a:pt x="2261139" y="2031325"/>
                </a:cubicBezTo>
                <a:cubicBezTo>
                  <a:pt x="2049213" y="2061364"/>
                  <a:pt x="1827477" y="2028272"/>
                  <a:pt x="1709642" y="2031325"/>
                </a:cubicBezTo>
                <a:cubicBezTo>
                  <a:pt x="1591807" y="2034378"/>
                  <a:pt x="1374686" y="2010134"/>
                  <a:pt x="1185719" y="2031325"/>
                </a:cubicBezTo>
                <a:cubicBezTo>
                  <a:pt x="996752" y="2052516"/>
                  <a:pt x="876182" y="1997662"/>
                  <a:pt x="579072" y="2031325"/>
                </a:cubicBezTo>
                <a:cubicBezTo>
                  <a:pt x="281962" y="2064988"/>
                  <a:pt x="144265" y="1990928"/>
                  <a:pt x="0" y="2031325"/>
                </a:cubicBezTo>
                <a:cubicBezTo>
                  <a:pt x="-29156" y="1821537"/>
                  <a:pt x="27134" y="1659726"/>
                  <a:pt x="0" y="1564120"/>
                </a:cubicBezTo>
                <a:cubicBezTo>
                  <a:pt x="-27134" y="1468514"/>
                  <a:pt x="45951" y="1159593"/>
                  <a:pt x="0" y="1056289"/>
                </a:cubicBezTo>
                <a:cubicBezTo>
                  <a:pt x="-45951" y="952985"/>
                  <a:pt x="39534" y="749356"/>
                  <a:pt x="0" y="568771"/>
                </a:cubicBezTo>
                <a:cubicBezTo>
                  <a:pt x="-39534" y="388186"/>
                  <a:pt x="17956" y="137037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+mj-lt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+mj-lt"/>
              </a:rPr>
              <a:t>Si tenemos que estudiar algún texto, una buena manera de aprenderlo y asimilarlo es repetir en voz alta</a:t>
            </a:r>
          </a:p>
          <a:p>
            <a:pPr algn="ctr"/>
            <a:r>
              <a:rPr lang="es-CL" dirty="0">
                <a:solidFill>
                  <a:srgbClr val="282828"/>
                </a:solidFill>
                <a:latin typeface="+mj-lt"/>
              </a:rPr>
              <a:t> </a:t>
            </a:r>
            <a:endParaRPr lang="es-CL" dirty="0">
              <a:latin typeface="+mj-lt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9C8843-D010-5645-8312-2C112F4F0D5F}"/>
              </a:ext>
            </a:extLst>
          </p:cNvPr>
          <p:cNvSpPr txBox="1"/>
          <p:nvPr/>
        </p:nvSpPr>
        <p:spPr>
          <a:xfrm>
            <a:off x="7779544" y="3121746"/>
            <a:ext cx="3664744" cy="2308324"/>
          </a:xfrm>
          <a:custGeom>
            <a:avLst/>
            <a:gdLst>
              <a:gd name="connsiteX0" fmla="*/ 0 w 3664744"/>
              <a:gd name="connsiteY0" fmla="*/ 0 h 2308324"/>
              <a:gd name="connsiteX1" fmla="*/ 486887 w 3664744"/>
              <a:gd name="connsiteY1" fmla="*/ 0 h 2308324"/>
              <a:gd name="connsiteX2" fmla="*/ 900480 w 3664744"/>
              <a:gd name="connsiteY2" fmla="*/ 0 h 2308324"/>
              <a:gd name="connsiteX3" fmla="*/ 1497310 w 3664744"/>
              <a:gd name="connsiteY3" fmla="*/ 0 h 2308324"/>
              <a:gd name="connsiteX4" fmla="*/ 1984197 w 3664744"/>
              <a:gd name="connsiteY4" fmla="*/ 0 h 2308324"/>
              <a:gd name="connsiteX5" fmla="*/ 2471085 w 3664744"/>
              <a:gd name="connsiteY5" fmla="*/ 0 h 2308324"/>
              <a:gd name="connsiteX6" fmla="*/ 3067914 w 3664744"/>
              <a:gd name="connsiteY6" fmla="*/ 0 h 2308324"/>
              <a:gd name="connsiteX7" fmla="*/ 3664744 w 3664744"/>
              <a:gd name="connsiteY7" fmla="*/ 0 h 2308324"/>
              <a:gd name="connsiteX8" fmla="*/ 3664744 w 3664744"/>
              <a:gd name="connsiteY8" fmla="*/ 623247 h 2308324"/>
              <a:gd name="connsiteX9" fmla="*/ 3664744 w 3664744"/>
              <a:gd name="connsiteY9" fmla="*/ 1154162 h 2308324"/>
              <a:gd name="connsiteX10" fmla="*/ 3664744 w 3664744"/>
              <a:gd name="connsiteY10" fmla="*/ 1685077 h 2308324"/>
              <a:gd name="connsiteX11" fmla="*/ 3664744 w 3664744"/>
              <a:gd name="connsiteY11" fmla="*/ 2308324 h 2308324"/>
              <a:gd name="connsiteX12" fmla="*/ 3104562 w 3664744"/>
              <a:gd name="connsiteY12" fmla="*/ 2308324 h 2308324"/>
              <a:gd name="connsiteX13" fmla="*/ 2507732 w 3664744"/>
              <a:gd name="connsiteY13" fmla="*/ 2308324 h 2308324"/>
              <a:gd name="connsiteX14" fmla="*/ 1910902 w 3664744"/>
              <a:gd name="connsiteY14" fmla="*/ 2308324 h 2308324"/>
              <a:gd name="connsiteX15" fmla="*/ 1460662 w 3664744"/>
              <a:gd name="connsiteY15" fmla="*/ 2308324 h 2308324"/>
              <a:gd name="connsiteX16" fmla="*/ 937127 w 3664744"/>
              <a:gd name="connsiteY16" fmla="*/ 2308324 h 2308324"/>
              <a:gd name="connsiteX17" fmla="*/ 0 w 3664744"/>
              <a:gd name="connsiteY17" fmla="*/ 2308324 h 2308324"/>
              <a:gd name="connsiteX18" fmla="*/ 0 w 3664744"/>
              <a:gd name="connsiteY18" fmla="*/ 1731243 h 2308324"/>
              <a:gd name="connsiteX19" fmla="*/ 0 w 3664744"/>
              <a:gd name="connsiteY19" fmla="*/ 1200328 h 2308324"/>
              <a:gd name="connsiteX20" fmla="*/ 0 w 3664744"/>
              <a:gd name="connsiteY20" fmla="*/ 669414 h 2308324"/>
              <a:gd name="connsiteX21" fmla="*/ 0 w 3664744"/>
              <a:gd name="connsiteY21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64744" h="2308324" extrusionOk="0">
                <a:moveTo>
                  <a:pt x="0" y="0"/>
                </a:moveTo>
                <a:cubicBezTo>
                  <a:pt x="140854" y="-20862"/>
                  <a:pt x="312055" y="57080"/>
                  <a:pt x="486887" y="0"/>
                </a:cubicBezTo>
                <a:cubicBezTo>
                  <a:pt x="661719" y="-57080"/>
                  <a:pt x="693843" y="11738"/>
                  <a:pt x="900480" y="0"/>
                </a:cubicBezTo>
                <a:cubicBezTo>
                  <a:pt x="1107117" y="-11738"/>
                  <a:pt x="1215845" y="48142"/>
                  <a:pt x="1497310" y="0"/>
                </a:cubicBezTo>
                <a:cubicBezTo>
                  <a:pt x="1778775" y="-48142"/>
                  <a:pt x="1876296" y="56201"/>
                  <a:pt x="1984197" y="0"/>
                </a:cubicBezTo>
                <a:cubicBezTo>
                  <a:pt x="2092098" y="-56201"/>
                  <a:pt x="2301900" y="46658"/>
                  <a:pt x="2471085" y="0"/>
                </a:cubicBezTo>
                <a:cubicBezTo>
                  <a:pt x="2640270" y="-46658"/>
                  <a:pt x="2801585" y="37327"/>
                  <a:pt x="3067914" y="0"/>
                </a:cubicBezTo>
                <a:cubicBezTo>
                  <a:pt x="3334243" y="-37327"/>
                  <a:pt x="3539940" y="64510"/>
                  <a:pt x="3664744" y="0"/>
                </a:cubicBezTo>
                <a:cubicBezTo>
                  <a:pt x="3706543" y="144678"/>
                  <a:pt x="3594177" y="394803"/>
                  <a:pt x="3664744" y="623247"/>
                </a:cubicBezTo>
                <a:cubicBezTo>
                  <a:pt x="3735311" y="851691"/>
                  <a:pt x="3658525" y="912329"/>
                  <a:pt x="3664744" y="1154162"/>
                </a:cubicBezTo>
                <a:cubicBezTo>
                  <a:pt x="3670963" y="1395995"/>
                  <a:pt x="3630108" y="1570420"/>
                  <a:pt x="3664744" y="1685077"/>
                </a:cubicBezTo>
                <a:cubicBezTo>
                  <a:pt x="3699380" y="1799734"/>
                  <a:pt x="3645318" y="2046606"/>
                  <a:pt x="3664744" y="2308324"/>
                </a:cubicBezTo>
                <a:cubicBezTo>
                  <a:pt x="3420168" y="2350361"/>
                  <a:pt x="3286723" y="2269355"/>
                  <a:pt x="3104562" y="2308324"/>
                </a:cubicBezTo>
                <a:cubicBezTo>
                  <a:pt x="2922401" y="2347293"/>
                  <a:pt x="2699852" y="2253195"/>
                  <a:pt x="2507732" y="2308324"/>
                </a:cubicBezTo>
                <a:cubicBezTo>
                  <a:pt x="2315612" y="2363453"/>
                  <a:pt x="2051968" y="2284865"/>
                  <a:pt x="1910902" y="2308324"/>
                </a:cubicBezTo>
                <a:cubicBezTo>
                  <a:pt x="1769836" y="2331783"/>
                  <a:pt x="1565121" y="2297873"/>
                  <a:pt x="1460662" y="2308324"/>
                </a:cubicBezTo>
                <a:cubicBezTo>
                  <a:pt x="1356203" y="2318775"/>
                  <a:pt x="1122458" y="2291097"/>
                  <a:pt x="937127" y="2308324"/>
                </a:cubicBezTo>
                <a:cubicBezTo>
                  <a:pt x="751796" y="2325551"/>
                  <a:pt x="393273" y="2277555"/>
                  <a:pt x="0" y="2308324"/>
                </a:cubicBezTo>
                <a:cubicBezTo>
                  <a:pt x="-6266" y="2157988"/>
                  <a:pt x="8027" y="2015019"/>
                  <a:pt x="0" y="1731243"/>
                </a:cubicBezTo>
                <a:cubicBezTo>
                  <a:pt x="-8027" y="1447467"/>
                  <a:pt x="35306" y="1329169"/>
                  <a:pt x="0" y="1200328"/>
                </a:cubicBezTo>
                <a:cubicBezTo>
                  <a:pt x="-35306" y="1071488"/>
                  <a:pt x="62837" y="799712"/>
                  <a:pt x="0" y="669414"/>
                </a:cubicBezTo>
                <a:cubicBezTo>
                  <a:pt x="-62837" y="539116"/>
                  <a:pt x="52250" y="194520"/>
                  <a:pt x="0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es-CL" dirty="0">
              <a:latin typeface="+mj-lt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+mj-lt"/>
              </a:rPr>
              <a:t>Juega con roles con tus papás o hermanos/as, explicales con tus palabras lo que has leido o lo que acabas de aprender.</a:t>
            </a:r>
          </a:p>
          <a:p>
            <a:pPr algn="ctr"/>
            <a:endParaRPr lang="es-CL" dirty="0">
              <a:solidFill>
                <a:srgbClr val="282828"/>
              </a:solidFill>
              <a:latin typeface="+mj-lt"/>
            </a:endParaRPr>
          </a:p>
          <a:p>
            <a:pPr algn="ctr"/>
            <a:r>
              <a:rPr lang="es-CL" dirty="0">
                <a:solidFill>
                  <a:srgbClr val="282828"/>
                </a:solidFill>
                <a:latin typeface="+mj-lt"/>
              </a:rPr>
              <a:t>¡SE TÚ LA PROFESORA ESTA VEZ!</a:t>
            </a:r>
            <a:endParaRPr lang="es-CL" dirty="0">
              <a:latin typeface="+mj-lt"/>
            </a:endParaRPr>
          </a:p>
          <a:p>
            <a:pPr algn="ctr"/>
            <a:endParaRPr lang="es-CL" dirty="0">
              <a:latin typeface="+mj-lt"/>
            </a:endParaRPr>
          </a:p>
        </p:txBody>
      </p:sp>
      <p:sp>
        <p:nvSpPr>
          <p:cNvPr id="10" name="Título 5">
            <a:extLst>
              <a:ext uri="{FF2B5EF4-FFF2-40B4-BE49-F238E27FC236}">
                <a16:creationId xmlns:a16="http://schemas.microsoft.com/office/drawing/2014/main" id="{198EE331-1727-5C4D-A144-A3D56B8A2911}"/>
              </a:ext>
            </a:extLst>
          </p:cNvPr>
          <p:cNvSpPr txBox="1">
            <a:spLocks/>
          </p:cNvSpPr>
          <p:nvPr/>
        </p:nvSpPr>
        <p:spPr>
          <a:xfrm>
            <a:off x="1219200" y="7949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Repetir en voz alta</a:t>
            </a:r>
          </a:p>
        </p:txBody>
      </p:sp>
    </p:spTree>
    <p:extLst>
      <p:ext uri="{BB962C8B-B14F-4D97-AF65-F5344CB8AC3E}">
        <p14:creationId xmlns:p14="http://schemas.microsoft.com/office/powerpoint/2010/main" val="2151084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497</Words>
  <Application>Microsoft Macintosh PowerPoint</Application>
  <PresentationFormat>Panorámica</PresentationFormat>
  <Paragraphs>75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Savon</vt:lpstr>
      <vt:lpstr>HÁbitos de estudio</vt:lpstr>
      <vt:lpstr>¿Qué son los hábitos de estudios?</vt:lpstr>
      <vt:lpstr>¿Qué es importante para mi estudio?</vt:lpstr>
      <vt:lpstr>Estudiar con energía y sin hambre</vt:lpstr>
      <vt:lpstr>Estudiar con energía y sin hambre</vt:lpstr>
      <vt:lpstr>Horario de estudio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HÁbitos de estudio</dc:title>
  <dc:creator>macarena morales lópez</dc:creator>
  <cp:lastModifiedBy>macarena morales lópez</cp:lastModifiedBy>
  <cp:revision>3</cp:revision>
  <dcterms:created xsi:type="dcterms:W3CDTF">2020-03-26T18:31:22Z</dcterms:created>
  <dcterms:modified xsi:type="dcterms:W3CDTF">2020-03-26T18:49:56Z</dcterms:modified>
</cp:coreProperties>
</file>