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4" r:id="rId3"/>
    <p:sldId id="273" r:id="rId4"/>
    <p:sldId id="275" r:id="rId5"/>
    <p:sldId id="277" r:id="rId6"/>
    <p:sldId id="269" r:id="rId7"/>
    <p:sldId id="276" r:id="rId8"/>
    <p:sldId id="270" r:id="rId9"/>
    <p:sldId id="271" r:id="rId10"/>
    <p:sldId id="278" r:id="rId11"/>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08"/>
  </p:normalViewPr>
  <p:slideViewPr>
    <p:cSldViewPr snapToGrid="0" snapToObjects="1">
      <p:cViewPr varScale="1">
        <p:scale>
          <a:sx n="99" d="100"/>
          <a:sy n="99" d="100"/>
        </p:scale>
        <p:origin x="5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BC1D82-4AA7-DB4C-93AB-BF2614D7AB7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425DBD70-9FC3-AE4B-82AD-B3A55037CF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28400BE4-4A54-8C44-9D67-001B07569EA6}"/>
              </a:ext>
            </a:extLst>
          </p:cNvPr>
          <p:cNvSpPr>
            <a:spLocks noGrp="1"/>
          </p:cNvSpPr>
          <p:nvPr>
            <p:ph type="dt" sz="half" idx="10"/>
          </p:nvPr>
        </p:nvSpPr>
        <p:spPr/>
        <p:txBody>
          <a:bodyPr/>
          <a:lstStyle/>
          <a:p>
            <a:fld id="{BF4806DD-30E1-4E48-AD90-E7FC679CCF5F}" type="datetimeFigureOut">
              <a:rPr lang="es-CL" smtClean="0"/>
              <a:t>22-11-20</a:t>
            </a:fld>
            <a:endParaRPr lang="es-CL"/>
          </a:p>
        </p:txBody>
      </p:sp>
      <p:sp>
        <p:nvSpPr>
          <p:cNvPr id="5" name="Marcador de pie de página 4">
            <a:extLst>
              <a:ext uri="{FF2B5EF4-FFF2-40B4-BE49-F238E27FC236}">
                <a16:creationId xmlns:a16="http://schemas.microsoft.com/office/drawing/2014/main" id="{DBE1D1E5-6811-DF48-9CD3-585FD016A96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A9A521E-92E1-4642-A4BA-9F989B15B684}"/>
              </a:ext>
            </a:extLst>
          </p:cNvPr>
          <p:cNvSpPr>
            <a:spLocks noGrp="1"/>
          </p:cNvSpPr>
          <p:nvPr>
            <p:ph type="sldNum" sz="quarter" idx="12"/>
          </p:nvPr>
        </p:nvSpPr>
        <p:spPr/>
        <p:txBody>
          <a:bodyPr/>
          <a:lstStyle/>
          <a:p>
            <a:fld id="{010F4C1F-DEBC-444E-B84A-F441970823EC}" type="slidenum">
              <a:rPr lang="es-CL" smtClean="0"/>
              <a:t>‹Nº›</a:t>
            </a:fld>
            <a:endParaRPr lang="es-CL"/>
          </a:p>
        </p:txBody>
      </p:sp>
    </p:spTree>
    <p:extLst>
      <p:ext uri="{BB962C8B-B14F-4D97-AF65-F5344CB8AC3E}">
        <p14:creationId xmlns:p14="http://schemas.microsoft.com/office/powerpoint/2010/main" val="1372647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8F74AA-E633-3941-82C9-5CE4B085C6BD}"/>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5D748AE9-8CCD-8049-9F34-858D69CB7CB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090149F8-E064-A449-A1DF-0BB272E54ADA}"/>
              </a:ext>
            </a:extLst>
          </p:cNvPr>
          <p:cNvSpPr>
            <a:spLocks noGrp="1"/>
          </p:cNvSpPr>
          <p:nvPr>
            <p:ph type="dt" sz="half" idx="10"/>
          </p:nvPr>
        </p:nvSpPr>
        <p:spPr/>
        <p:txBody>
          <a:bodyPr/>
          <a:lstStyle/>
          <a:p>
            <a:fld id="{BF4806DD-30E1-4E48-AD90-E7FC679CCF5F}" type="datetimeFigureOut">
              <a:rPr lang="es-CL" smtClean="0"/>
              <a:t>22-11-20</a:t>
            </a:fld>
            <a:endParaRPr lang="es-CL"/>
          </a:p>
        </p:txBody>
      </p:sp>
      <p:sp>
        <p:nvSpPr>
          <p:cNvPr id="5" name="Marcador de pie de página 4">
            <a:extLst>
              <a:ext uri="{FF2B5EF4-FFF2-40B4-BE49-F238E27FC236}">
                <a16:creationId xmlns:a16="http://schemas.microsoft.com/office/drawing/2014/main" id="{2A293C74-F144-1748-891F-E9860BC45F1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03D3A09-5342-9444-B7F9-7F0C35246A7E}"/>
              </a:ext>
            </a:extLst>
          </p:cNvPr>
          <p:cNvSpPr>
            <a:spLocks noGrp="1"/>
          </p:cNvSpPr>
          <p:nvPr>
            <p:ph type="sldNum" sz="quarter" idx="12"/>
          </p:nvPr>
        </p:nvSpPr>
        <p:spPr/>
        <p:txBody>
          <a:bodyPr/>
          <a:lstStyle/>
          <a:p>
            <a:fld id="{010F4C1F-DEBC-444E-B84A-F441970823EC}" type="slidenum">
              <a:rPr lang="es-CL" smtClean="0"/>
              <a:t>‹Nº›</a:t>
            </a:fld>
            <a:endParaRPr lang="es-CL"/>
          </a:p>
        </p:txBody>
      </p:sp>
    </p:spTree>
    <p:extLst>
      <p:ext uri="{BB962C8B-B14F-4D97-AF65-F5344CB8AC3E}">
        <p14:creationId xmlns:p14="http://schemas.microsoft.com/office/powerpoint/2010/main" val="3746507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0074C2B-8E5B-6B43-BE48-43A741C3BDC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D02687BD-7607-5C43-83EB-D2900A29E2F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EAF1538-05D5-9248-B790-3017FA1B3FDF}"/>
              </a:ext>
            </a:extLst>
          </p:cNvPr>
          <p:cNvSpPr>
            <a:spLocks noGrp="1"/>
          </p:cNvSpPr>
          <p:nvPr>
            <p:ph type="dt" sz="half" idx="10"/>
          </p:nvPr>
        </p:nvSpPr>
        <p:spPr/>
        <p:txBody>
          <a:bodyPr/>
          <a:lstStyle/>
          <a:p>
            <a:fld id="{BF4806DD-30E1-4E48-AD90-E7FC679CCF5F}" type="datetimeFigureOut">
              <a:rPr lang="es-CL" smtClean="0"/>
              <a:t>22-11-20</a:t>
            </a:fld>
            <a:endParaRPr lang="es-CL"/>
          </a:p>
        </p:txBody>
      </p:sp>
      <p:sp>
        <p:nvSpPr>
          <p:cNvPr id="5" name="Marcador de pie de página 4">
            <a:extLst>
              <a:ext uri="{FF2B5EF4-FFF2-40B4-BE49-F238E27FC236}">
                <a16:creationId xmlns:a16="http://schemas.microsoft.com/office/drawing/2014/main" id="{203B22E3-5FE2-1540-8009-EE83031802E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DD009FE-D2DD-C247-A675-96AA77FBE106}"/>
              </a:ext>
            </a:extLst>
          </p:cNvPr>
          <p:cNvSpPr>
            <a:spLocks noGrp="1"/>
          </p:cNvSpPr>
          <p:nvPr>
            <p:ph type="sldNum" sz="quarter" idx="12"/>
          </p:nvPr>
        </p:nvSpPr>
        <p:spPr/>
        <p:txBody>
          <a:bodyPr/>
          <a:lstStyle/>
          <a:p>
            <a:fld id="{010F4C1F-DEBC-444E-B84A-F441970823EC}" type="slidenum">
              <a:rPr lang="es-CL" smtClean="0"/>
              <a:t>‹Nº›</a:t>
            </a:fld>
            <a:endParaRPr lang="es-CL"/>
          </a:p>
        </p:txBody>
      </p:sp>
    </p:spTree>
    <p:extLst>
      <p:ext uri="{BB962C8B-B14F-4D97-AF65-F5344CB8AC3E}">
        <p14:creationId xmlns:p14="http://schemas.microsoft.com/office/powerpoint/2010/main" val="3319162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FC07A5-CDC3-BB4A-96D5-A4DE858F959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8E251774-417B-E14C-ACC9-F2E3CE45A16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82E5004E-0EA0-E543-BD30-B7832DB49ABC}"/>
              </a:ext>
            </a:extLst>
          </p:cNvPr>
          <p:cNvSpPr>
            <a:spLocks noGrp="1"/>
          </p:cNvSpPr>
          <p:nvPr>
            <p:ph type="dt" sz="half" idx="10"/>
          </p:nvPr>
        </p:nvSpPr>
        <p:spPr/>
        <p:txBody>
          <a:bodyPr/>
          <a:lstStyle/>
          <a:p>
            <a:fld id="{BF4806DD-30E1-4E48-AD90-E7FC679CCF5F}" type="datetimeFigureOut">
              <a:rPr lang="es-CL" smtClean="0"/>
              <a:t>22-11-20</a:t>
            </a:fld>
            <a:endParaRPr lang="es-CL"/>
          </a:p>
        </p:txBody>
      </p:sp>
      <p:sp>
        <p:nvSpPr>
          <p:cNvPr id="5" name="Marcador de pie de página 4">
            <a:extLst>
              <a:ext uri="{FF2B5EF4-FFF2-40B4-BE49-F238E27FC236}">
                <a16:creationId xmlns:a16="http://schemas.microsoft.com/office/drawing/2014/main" id="{B53C3D05-5DB1-9347-9D7F-4C70A01447F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6AB13F3-6BF7-D146-89FE-5B6CDF9EEA25}"/>
              </a:ext>
            </a:extLst>
          </p:cNvPr>
          <p:cNvSpPr>
            <a:spLocks noGrp="1"/>
          </p:cNvSpPr>
          <p:nvPr>
            <p:ph type="sldNum" sz="quarter" idx="12"/>
          </p:nvPr>
        </p:nvSpPr>
        <p:spPr/>
        <p:txBody>
          <a:bodyPr/>
          <a:lstStyle/>
          <a:p>
            <a:fld id="{010F4C1F-DEBC-444E-B84A-F441970823EC}" type="slidenum">
              <a:rPr lang="es-CL" smtClean="0"/>
              <a:t>‹Nº›</a:t>
            </a:fld>
            <a:endParaRPr lang="es-CL"/>
          </a:p>
        </p:txBody>
      </p:sp>
    </p:spTree>
    <p:extLst>
      <p:ext uri="{BB962C8B-B14F-4D97-AF65-F5344CB8AC3E}">
        <p14:creationId xmlns:p14="http://schemas.microsoft.com/office/powerpoint/2010/main" val="454744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628DAD-3AA3-6C42-8D53-6867AEFCBDC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9F77006C-EB88-F441-B017-8EBCED230A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C8C5623-83F3-D142-A692-B30E85095E1C}"/>
              </a:ext>
            </a:extLst>
          </p:cNvPr>
          <p:cNvSpPr>
            <a:spLocks noGrp="1"/>
          </p:cNvSpPr>
          <p:nvPr>
            <p:ph type="dt" sz="half" idx="10"/>
          </p:nvPr>
        </p:nvSpPr>
        <p:spPr/>
        <p:txBody>
          <a:bodyPr/>
          <a:lstStyle/>
          <a:p>
            <a:fld id="{BF4806DD-30E1-4E48-AD90-E7FC679CCF5F}" type="datetimeFigureOut">
              <a:rPr lang="es-CL" smtClean="0"/>
              <a:t>22-11-20</a:t>
            </a:fld>
            <a:endParaRPr lang="es-CL"/>
          </a:p>
        </p:txBody>
      </p:sp>
      <p:sp>
        <p:nvSpPr>
          <p:cNvPr id="5" name="Marcador de pie de página 4">
            <a:extLst>
              <a:ext uri="{FF2B5EF4-FFF2-40B4-BE49-F238E27FC236}">
                <a16:creationId xmlns:a16="http://schemas.microsoft.com/office/drawing/2014/main" id="{51D6F1BB-A345-2A49-84AE-CA6AA830D735}"/>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02114C2-60A1-984F-B13C-3B1E9B7C02C4}"/>
              </a:ext>
            </a:extLst>
          </p:cNvPr>
          <p:cNvSpPr>
            <a:spLocks noGrp="1"/>
          </p:cNvSpPr>
          <p:nvPr>
            <p:ph type="sldNum" sz="quarter" idx="12"/>
          </p:nvPr>
        </p:nvSpPr>
        <p:spPr/>
        <p:txBody>
          <a:bodyPr/>
          <a:lstStyle/>
          <a:p>
            <a:fld id="{010F4C1F-DEBC-444E-B84A-F441970823EC}" type="slidenum">
              <a:rPr lang="es-CL" smtClean="0"/>
              <a:t>‹Nº›</a:t>
            </a:fld>
            <a:endParaRPr lang="es-CL"/>
          </a:p>
        </p:txBody>
      </p:sp>
    </p:spTree>
    <p:extLst>
      <p:ext uri="{BB962C8B-B14F-4D97-AF65-F5344CB8AC3E}">
        <p14:creationId xmlns:p14="http://schemas.microsoft.com/office/powerpoint/2010/main" val="542091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F7CFF-6406-C245-A782-8EA2974C590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F5471B34-009B-F74F-A80D-C526F10167B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A20693AE-86FE-8F43-B0F3-72FDCFC3F1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BDF8E24A-02C0-8644-8C1C-B78094E687C8}"/>
              </a:ext>
            </a:extLst>
          </p:cNvPr>
          <p:cNvSpPr>
            <a:spLocks noGrp="1"/>
          </p:cNvSpPr>
          <p:nvPr>
            <p:ph type="dt" sz="half" idx="10"/>
          </p:nvPr>
        </p:nvSpPr>
        <p:spPr/>
        <p:txBody>
          <a:bodyPr/>
          <a:lstStyle/>
          <a:p>
            <a:fld id="{BF4806DD-30E1-4E48-AD90-E7FC679CCF5F}" type="datetimeFigureOut">
              <a:rPr lang="es-CL" smtClean="0"/>
              <a:t>22-11-20</a:t>
            </a:fld>
            <a:endParaRPr lang="es-CL"/>
          </a:p>
        </p:txBody>
      </p:sp>
      <p:sp>
        <p:nvSpPr>
          <p:cNvPr id="6" name="Marcador de pie de página 5">
            <a:extLst>
              <a:ext uri="{FF2B5EF4-FFF2-40B4-BE49-F238E27FC236}">
                <a16:creationId xmlns:a16="http://schemas.microsoft.com/office/drawing/2014/main" id="{63F94049-A1A9-724A-B402-A04C9A89DBA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D829BF45-FCE3-6C49-82CA-BF6D5CC09F58}"/>
              </a:ext>
            </a:extLst>
          </p:cNvPr>
          <p:cNvSpPr>
            <a:spLocks noGrp="1"/>
          </p:cNvSpPr>
          <p:nvPr>
            <p:ph type="sldNum" sz="quarter" idx="12"/>
          </p:nvPr>
        </p:nvSpPr>
        <p:spPr/>
        <p:txBody>
          <a:bodyPr/>
          <a:lstStyle/>
          <a:p>
            <a:fld id="{010F4C1F-DEBC-444E-B84A-F441970823EC}" type="slidenum">
              <a:rPr lang="es-CL" smtClean="0"/>
              <a:t>‹Nº›</a:t>
            </a:fld>
            <a:endParaRPr lang="es-CL"/>
          </a:p>
        </p:txBody>
      </p:sp>
    </p:spTree>
    <p:extLst>
      <p:ext uri="{BB962C8B-B14F-4D97-AF65-F5344CB8AC3E}">
        <p14:creationId xmlns:p14="http://schemas.microsoft.com/office/powerpoint/2010/main" val="1411749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DFE9EE-8C4A-E149-84F0-6AC5890ADE1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C592AF5C-BCB0-9740-83ED-708A524946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547FDD4-C732-4642-A592-D7C68FBA5DD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04B31025-FC3B-7C4E-BB47-E57A9860EA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2BACAE4-E274-FA49-98C0-BDAC01ADD01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B0C33AB1-6686-014D-9B3A-AA9D39800398}"/>
              </a:ext>
            </a:extLst>
          </p:cNvPr>
          <p:cNvSpPr>
            <a:spLocks noGrp="1"/>
          </p:cNvSpPr>
          <p:nvPr>
            <p:ph type="dt" sz="half" idx="10"/>
          </p:nvPr>
        </p:nvSpPr>
        <p:spPr/>
        <p:txBody>
          <a:bodyPr/>
          <a:lstStyle/>
          <a:p>
            <a:fld id="{BF4806DD-30E1-4E48-AD90-E7FC679CCF5F}" type="datetimeFigureOut">
              <a:rPr lang="es-CL" smtClean="0"/>
              <a:t>22-11-20</a:t>
            </a:fld>
            <a:endParaRPr lang="es-CL"/>
          </a:p>
        </p:txBody>
      </p:sp>
      <p:sp>
        <p:nvSpPr>
          <p:cNvPr id="8" name="Marcador de pie de página 7">
            <a:extLst>
              <a:ext uri="{FF2B5EF4-FFF2-40B4-BE49-F238E27FC236}">
                <a16:creationId xmlns:a16="http://schemas.microsoft.com/office/drawing/2014/main" id="{2FEF6139-9D51-3340-B69D-4A0058A2219C}"/>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20177543-7733-934C-B408-03B38F973E98}"/>
              </a:ext>
            </a:extLst>
          </p:cNvPr>
          <p:cNvSpPr>
            <a:spLocks noGrp="1"/>
          </p:cNvSpPr>
          <p:nvPr>
            <p:ph type="sldNum" sz="quarter" idx="12"/>
          </p:nvPr>
        </p:nvSpPr>
        <p:spPr/>
        <p:txBody>
          <a:bodyPr/>
          <a:lstStyle/>
          <a:p>
            <a:fld id="{010F4C1F-DEBC-444E-B84A-F441970823EC}" type="slidenum">
              <a:rPr lang="es-CL" smtClean="0"/>
              <a:t>‹Nº›</a:t>
            </a:fld>
            <a:endParaRPr lang="es-CL"/>
          </a:p>
        </p:txBody>
      </p:sp>
    </p:spTree>
    <p:extLst>
      <p:ext uri="{BB962C8B-B14F-4D97-AF65-F5344CB8AC3E}">
        <p14:creationId xmlns:p14="http://schemas.microsoft.com/office/powerpoint/2010/main" val="1737098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1BB82C-A512-B04C-93A9-9D1C41FE57F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A93F4737-DB7A-C743-B76F-0AEBF92EADF8}"/>
              </a:ext>
            </a:extLst>
          </p:cNvPr>
          <p:cNvSpPr>
            <a:spLocks noGrp="1"/>
          </p:cNvSpPr>
          <p:nvPr>
            <p:ph type="dt" sz="half" idx="10"/>
          </p:nvPr>
        </p:nvSpPr>
        <p:spPr/>
        <p:txBody>
          <a:bodyPr/>
          <a:lstStyle/>
          <a:p>
            <a:fld id="{BF4806DD-30E1-4E48-AD90-E7FC679CCF5F}" type="datetimeFigureOut">
              <a:rPr lang="es-CL" smtClean="0"/>
              <a:t>22-11-20</a:t>
            </a:fld>
            <a:endParaRPr lang="es-CL"/>
          </a:p>
        </p:txBody>
      </p:sp>
      <p:sp>
        <p:nvSpPr>
          <p:cNvPr id="4" name="Marcador de pie de página 3">
            <a:extLst>
              <a:ext uri="{FF2B5EF4-FFF2-40B4-BE49-F238E27FC236}">
                <a16:creationId xmlns:a16="http://schemas.microsoft.com/office/drawing/2014/main" id="{3CB12AF7-9055-6848-892F-F9E443605812}"/>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4F4895B6-5407-B84C-884E-16690990F5CC}"/>
              </a:ext>
            </a:extLst>
          </p:cNvPr>
          <p:cNvSpPr>
            <a:spLocks noGrp="1"/>
          </p:cNvSpPr>
          <p:nvPr>
            <p:ph type="sldNum" sz="quarter" idx="12"/>
          </p:nvPr>
        </p:nvSpPr>
        <p:spPr/>
        <p:txBody>
          <a:bodyPr/>
          <a:lstStyle/>
          <a:p>
            <a:fld id="{010F4C1F-DEBC-444E-B84A-F441970823EC}" type="slidenum">
              <a:rPr lang="es-CL" smtClean="0"/>
              <a:t>‹Nº›</a:t>
            </a:fld>
            <a:endParaRPr lang="es-CL"/>
          </a:p>
        </p:txBody>
      </p:sp>
    </p:spTree>
    <p:extLst>
      <p:ext uri="{BB962C8B-B14F-4D97-AF65-F5344CB8AC3E}">
        <p14:creationId xmlns:p14="http://schemas.microsoft.com/office/powerpoint/2010/main" val="2201707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4B68CCB-80BB-2341-8CE1-5E55E7FACBFC}"/>
              </a:ext>
            </a:extLst>
          </p:cNvPr>
          <p:cNvSpPr>
            <a:spLocks noGrp="1"/>
          </p:cNvSpPr>
          <p:nvPr>
            <p:ph type="dt" sz="half" idx="10"/>
          </p:nvPr>
        </p:nvSpPr>
        <p:spPr/>
        <p:txBody>
          <a:bodyPr/>
          <a:lstStyle/>
          <a:p>
            <a:fld id="{BF4806DD-30E1-4E48-AD90-E7FC679CCF5F}" type="datetimeFigureOut">
              <a:rPr lang="es-CL" smtClean="0"/>
              <a:t>22-11-20</a:t>
            </a:fld>
            <a:endParaRPr lang="es-CL"/>
          </a:p>
        </p:txBody>
      </p:sp>
      <p:sp>
        <p:nvSpPr>
          <p:cNvPr id="3" name="Marcador de pie de página 2">
            <a:extLst>
              <a:ext uri="{FF2B5EF4-FFF2-40B4-BE49-F238E27FC236}">
                <a16:creationId xmlns:a16="http://schemas.microsoft.com/office/drawing/2014/main" id="{DA8836C0-D3FF-754F-B3D2-DB253BB4740D}"/>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0EB2A43E-B818-5C4C-9D54-92CFB5217758}"/>
              </a:ext>
            </a:extLst>
          </p:cNvPr>
          <p:cNvSpPr>
            <a:spLocks noGrp="1"/>
          </p:cNvSpPr>
          <p:nvPr>
            <p:ph type="sldNum" sz="quarter" idx="12"/>
          </p:nvPr>
        </p:nvSpPr>
        <p:spPr/>
        <p:txBody>
          <a:bodyPr/>
          <a:lstStyle/>
          <a:p>
            <a:fld id="{010F4C1F-DEBC-444E-B84A-F441970823EC}" type="slidenum">
              <a:rPr lang="es-CL" smtClean="0"/>
              <a:t>‹Nº›</a:t>
            </a:fld>
            <a:endParaRPr lang="es-CL"/>
          </a:p>
        </p:txBody>
      </p:sp>
    </p:spTree>
    <p:extLst>
      <p:ext uri="{BB962C8B-B14F-4D97-AF65-F5344CB8AC3E}">
        <p14:creationId xmlns:p14="http://schemas.microsoft.com/office/powerpoint/2010/main" val="2385008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187F5C-9878-8F4F-9345-A6713FF3EB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2F0ADE63-76C0-0E42-A202-F29FDA4664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C6466450-C305-1842-8ECA-5B7F1B35B5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8DA975C-D5B2-8D40-B7FB-D965627EFAB2}"/>
              </a:ext>
            </a:extLst>
          </p:cNvPr>
          <p:cNvSpPr>
            <a:spLocks noGrp="1"/>
          </p:cNvSpPr>
          <p:nvPr>
            <p:ph type="dt" sz="half" idx="10"/>
          </p:nvPr>
        </p:nvSpPr>
        <p:spPr/>
        <p:txBody>
          <a:bodyPr/>
          <a:lstStyle/>
          <a:p>
            <a:fld id="{BF4806DD-30E1-4E48-AD90-E7FC679CCF5F}" type="datetimeFigureOut">
              <a:rPr lang="es-CL" smtClean="0"/>
              <a:t>22-11-20</a:t>
            </a:fld>
            <a:endParaRPr lang="es-CL"/>
          </a:p>
        </p:txBody>
      </p:sp>
      <p:sp>
        <p:nvSpPr>
          <p:cNvPr id="6" name="Marcador de pie de página 5">
            <a:extLst>
              <a:ext uri="{FF2B5EF4-FFF2-40B4-BE49-F238E27FC236}">
                <a16:creationId xmlns:a16="http://schemas.microsoft.com/office/drawing/2014/main" id="{45FB1B58-AD11-8143-B56C-F3F6FB373DCE}"/>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7A5A851E-2CC4-6B47-96A4-BAA06D7AF376}"/>
              </a:ext>
            </a:extLst>
          </p:cNvPr>
          <p:cNvSpPr>
            <a:spLocks noGrp="1"/>
          </p:cNvSpPr>
          <p:nvPr>
            <p:ph type="sldNum" sz="quarter" idx="12"/>
          </p:nvPr>
        </p:nvSpPr>
        <p:spPr/>
        <p:txBody>
          <a:bodyPr/>
          <a:lstStyle/>
          <a:p>
            <a:fld id="{010F4C1F-DEBC-444E-B84A-F441970823EC}" type="slidenum">
              <a:rPr lang="es-CL" smtClean="0"/>
              <a:t>‹Nº›</a:t>
            </a:fld>
            <a:endParaRPr lang="es-CL"/>
          </a:p>
        </p:txBody>
      </p:sp>
    </p:spTree>
    <p:extLst>
      <p:ext uri="{BB962C8B-B14F-4D97-AF65-F5344CB8AC3E}">
        <p14:creationId xmlns:p14="http://schemas.microsoft.com/office/powerpoint/2010/main" val="2067826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62DBA6-8A35-454B-9390-8610BCE6E0B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C7E71A3E-B28F-1744-AEE1-AEDB5B6DA8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2F38A3C9-5766-8F4D-BB26-3E3E8CF8B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5A94F1B-7109-9949-8932-B61C214FF875}"/>
              </a:ext>
            </a:extLst>
          </p:cNvPr>
          <p:cNvSpPr>
            <a:spLocks noGrp="1"/>
          </p:cNvSpPr>
          <p:nvPr>
            <p:ph type="dt" sz="half" idx="10"/>
          </p:nvPr>
        </p:nvSpPr>
        <p:spPr/>
        <p:txBody>
          <a:bodyPr/>
          <a:lstStyle/>
          <a:p>
            <a:fld id="{BF4806DD-30E1-4E48-AD90-E7FC679CCF5F}" type="datetimeFigureOut">
              <a:rPr lang="es-CL" smtClean="0"/>
              <a:t>22-11-20</a:t>
            </a:fld>
            <a:endParaRPr lang="es-CL"/>
          </a:p>
        </p:txBody>
      </p:sp>
      <p:sp>
        <p:nvSpPr>
          <p:cNvPr id="6" name="Marcador de pie de página 5">
            <a:extLst>
              <a:ext uri="{FF2B5EF4-FFF2-40B4-BE49-F238E27FC236}">
                <a16:creationId xmlns:a16="http://schemas.microsoft.com/office/drawing/2014/main" id="{A6734D28-1E18-F94A-B0AB-FB2D1FE7DB5E}"/>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4FF232E-D8E7-934E-BD37-49EB3D616BE3}"/>
              </a:ext>
            </a:extLst>
          </p:cNvPr>
          <p:cNvSpPr>
            <a:spLocks noGrp="1"/>
          </p:cNvSpPr>
          <p:nvPr>
            <p:ph type="sldNum" sz="quarter" idx="12"/>
          </p:nvPr>
        </p:nvSpPr>
        <p:spPr/>
        <p:txBody>
          <a:bodyPr/>
          <a:lstStyle/>
          <a:p>
            <a:fld id="{010F4C1F-DEBC-444E-B84A-F441970823EC}" type="slidenum">
              <a:rPr lang="es-CL" smtClean="0"/>
              <a:t>‹Nº›</a:t>
            </a:fld>
            <a:endParaRPr lang="es-CL"/>
          </a:p>
        </p:txBody>
      </p:sp>
    </p:spTree>
    <p:extLst>
      <p:ext uri="{BB962C8B-B14F-4D97-AF65-F5344CB8AC3E}">
        <p14:creationId xmlns:p14="http://schemas.microsoft.com/office/powerpoint/2010/main" val="3212555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6D65570-7753-624B-94A8-0B808BA2A0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15EF78F-F4F5-8E41-ABB6-9D2D3AABB0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A68A9AA2-0D47-C848-8C61-748100F059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806DD-30E1-4E48-AD90-E7FC679CCF5F}" type="datetimeFigureOut">
              <a:rPr lang="es-CL" smtClean="0"/>
              <a:t>22-11-20</a:t>
            </a:fld>
            <a:endParaRPr lang="es-CL"/>
          </a:p>
        </p:txBody>
      </p:sp>
      <p:sp>
        <p:nvSpPr>
          <p:cNvPr id="5" name="Marcador de pie de página 4">
            <a:extLst>
              <a:ext uri="{FF2B5EF4-FFF2-40B4-BE49-F238E27FC236}">
                <a16:creationId xmlns:a16="http://schemas.microsoft.com/office/drawing/2014/main" id="{DA8B9865-97C3-DB4C-9834-A9A98AE636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8D5043E1-9743-284A-8750-91DD7F8EF1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0F4C1F-DEBC-444E-B84A-F441970823EC}" type="slidenum">
              <a:rPr lang="es-CL" smtClean="0"/>
              <a:t>‹Nº›</a:t>
            </a:fld>
            <a:endParaRPr lang="es-CL"/>
          </a:p>
        </p:txBody>
      </p:sp>
    </p:spTree>
    <p:extLst>
      <p:ext uri="{BB962C8B-B14F-4D97-AF65-F5344CB8AC3E}">
        <p14:creationId xmlns:p14="http://schemas.microsoft.com/office/powerpoint/2010/main" val="3369442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4">
            <a:extLst>
              <a:ext uri="{FF2B5EF4-FFF2-40B4-BE49-F238E27FC236}">
                <a16:creationId xmlns:a16="http://schemas.microsoft.com/office/drawing/2014/main" id="{96B96636-5A22-D54D-9D8D-635B241F1C1F}"/>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037628" y="832264"/>
            <a:ext cx="4121614" cy="5087145"/>
          </a:xfrm>
          <a:prstGeom prst="rect">
            <a:avLst/>
          </a:prstGeom>
        </p:spPr>
      </p:pic>
      <p:pic>
        <p:nvPicPr>
          <p:cNvPr id="6" name="Marcador de contenido 4">
            <a:extLst>
              <a:ext uri="{FF2B5EF4-FFF2-40B4-BE49-F238E27FC236}">
                <a16:creationId xmlns:a16="http://schemas.microsoft.com/office/drawing/2014/main" id="{6774BE8C-23C8-D246-99DB-A08B049E4AF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845999" y="832264"/>
            <a:ext cx="4121614" cy="5087145"/>
          </a:xfrm>
          <a:prstGeom prst="rect">
            <a:avLst/>
          </a:prstGeom>
        </p:spPr>
      </p:pic>
      <p:pic>
        <p:nvPicPr>
          <p:cNvPr id="8" name="Gráfico 7" descr="Agregar">
            <a:extLst>
              <a:ext uri="{FF2B5EF4-FFF2-40B4-BE49-F238E27FC236}">
                <a16:creationId xmlns:a16="http://schemas.microsoft.com/office/drawing/2014/main" id="{CEF3102D-8821-AE4F-B942-3B4A21D9AD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63460" y="2836334"/>
            <a:ext cx="914400" cy="914400"/>
          </a:xfrm>
          <a:prstGeom prst="rect">
            <a:avLst/>
          </a:prstGeom>
        </p:spPr>
      </p:pic>
      <p:sp>
        <p:nvSpPr>
          <p:cNvPr id="10" name="Rectángulo 9">
            <a:extLst>
              <a:ext uri="{FF2B5EF4-FFF2-40B4-BE49-F238E27FC236}">
                <a16:creationId xmlns:a16="http://schemas.microsoft.com/office/drawing/2014/main" id="{6A3A6555-DA3F-104D-97A3-752FB9A0418F}"/>
              </a:ext>
            </a:extLst>
          </p:cNvPr>
          <p:cNvSpPr/>
          <p:nvPr/>
        </p:nvSpPr>
        <p:spPr>
          <a:xfrm rot="21415295">
            <a:off x="8073409" y="5116596"/>
            <a:ext cx="3267116" cy="11712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b="1" i="1" dirty="0">
                <a:latin typeface="Arial Narrow" panose="020B0604020202020204" pitchFamily="34" charset="0"/>
                <a:cs typeface="Arial Narrow" panose="020B0604020202020204" pitchFamily="34" charset="0"/>
              </a:rPr>
              <a:t>Día de Santa Cecilia</a:t>
            </a:r>
          </a:p>
          <a:p>
            <a:pPr algn="ctr"/>
            <a:r>
              <a:rPr lang="es-CL" dirty="0"/>
              <a:t>22 de Noviembre</a:t>
            </a:r>
          </a:p>
        </p:txBody>
      </p:sp>
      <p:sp>
        <p:nvSpPr>
          <p:cNvPr id="11" name="Rectángulo 10">
            <a:extLst>
              <a:ext uri="{FF2B5EF4-FFF2-40B4-BE49-F238E27FC236}">
                <a16:creationId xmlns:a16="http://schemas.microsoft.com/office/drawing/2014/main" id="{F3736AF4-D59A-4C4D-A45B-C4B505AD029D}"/>
              </a:ext>
            </a:extLst>
          </p:cNvPr>
          <p:cNvSpPr/>
          <p:nvPr/>
        </p:nvSpPr>
        <p:spPr>
          <a:xfrm rot="21415295">
            <a:off x="2290163" y="5116597"/>
            <a:ext cx="3267116" cy="117127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600" b="1" i="1" dirty="0">
                <a:latin typeface="Arial Narrow" panose="020B0604020202020204" pitchFamily="34" charset="0"/>
                <a:cs typeface="Arial Narrow" panose="020B0604020202020204" pitchFamily="34" charset="0"/>
              </a:rPr>
              <a:t>Mes de María</a:t>
            </a:r>
          </a:p>
          <a:p>
            <a:pPr algn="ctr"/>
            <a:r>
              <a:rPr lang="es-CL" dirty="0"/>
              <a:t>3º Semana</a:t>
            </a:r>
          </a:p>
        </p:txBody>
      </p:sp>
    </p:spTree>
    <p:extLst>
      <p:ext uri="{BB962C8B-B14F-4D97-AF65-F5344CB8AC3E}">
        <p14:creationId xmlns:p14="http://schemas.microsoft.com/office/powerpoint/2010/main" val="311637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9">
            <a:extLst>
              <a:ext uri="{FF2B5EF4-FFF2-40B4-BE49-F238E27FC236}">
                <a16:creationId xmlns:a16="http://schemas.microsoft.com/office/drawing/2014/main" id="{0B3B749F-C6E1-AA45-B90E-4170B4551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Marcador de contenido 4">
            <a:extLst>
              <a:ext uri="{FF2B5EF4-FFF2-40B4-BE49-F238E27FC236}">
                <a16:creationId xmlns:a16="http://schemas.microsoft.com/office/drawing/2014/main" id="{5F49407F-2845-4E40-9574-E66849F32321}"/>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9262532" y="10"/>
            <a:ext cx="2997200" cy="6857990"/>
          </a:xfrm>
          <a:prstGeom prst="rect">
            <a:avLst/>
          </a:prstGeom>
        </p:spPr>
      </p:pic>
      <p:sp>
        <p:nvSpPr>
          <p:cNvPr id="12" name="Título 1">
            <a:extLst>
              <a:ext uri="{FF2B5EF4-FFF2-40B4-BE49-F238E27FC236}">
                <a16:creationId xmlns:a16="http://schemas.microsoft.com/office/drawing/2014/main" id="{441137BB-2B73-5644-AB3D-EC34ABFE77D9}"/>
              </a:ext>
            </a:extLst>
          </p:cNvPr>
          <p:cNvSpPr>
            <a:spLocks noGrp="1"/>
          </p:cNvSpPr>
          <p:nvPr>
            <p:ph type="title"/>
          </p:nvPr>
        </p:nvSpPr>
        <p:spPr>
          <a:xfrm>
            <a:off x="1579032" y="180418"/>
            <a:ext cx="6104467" cy="769216"/>
          </a:xfrm>
          <a:noFill/>
        </p:spPr>
        <p:txBody>
          <a:bodyPr vert="horz" lIns="91440" tIns="45720" rIns="91440" bIns="45720" rtlCol="0" anchor="b">
            <a:normAutofit/>
          </a:bodyPr>
          <a:lstStyle/>
          <a:p>
            <a:r>
              <a:rPr lang="en-US" sz="3600" dirty="0"/>
              <a:t>3º </a:t>
            </a:r>
            <a:r>
              <a:rPr lang="en-US" sz="3600" dirty="0" err="1"/>
              <a:t>Semana</a:t>
            </a:r>
            <a:r>
              <a:rPr lang="en-US" sz="3600" dirty="0"/>
              <a:t> – </a:t>
            </a:r>
            <a:r>
              <a:rPr lang="en-US" sz="3600" dirty="0" err="1"/>
              <a:t>Parte</a:t>
            </a:r>
            <a:r>
              <a:rPr lang="en-US" sz="3600" dirty="0"/>
              <a:t> 2</a:t>
            </a:r>
          </a:p>
        </p:txBody>
      </p:sp>
      <p:sp>
        <p:nvSpPr>
          <p:cNvPr id="13" name="Título 1">
            <a:extLst>
              <a:ext uri="{FF2B5EF4-FFF2-40B4-BE49-F238E27FC236}">
                <a16:creationId xmlns:a16="http://schemas.microsoft.com/office/drawing/2014/main" id="{205AD344-7888-9A42-98E2-2B95784B010E}"/>
              </a:ext>
            </a:extLst>
          </p:cNvPr>
          <p:cNvSpPr txBox="1">
            <a:spLocks/>
          </p:cNvSpPr>
          <p:nvPr/>
        </p:nvSpPr>
        <p:spPr>
          <a:xfrm>
            <a:off x="1604789" y="889130"/>
            <a:ext cx="4590361" cy="352620"/>
          </a:xfrm>
          <a:prstGeom prst="rect">
            <a:avLst/>
          </a:prstGeom>
          <a:noFill/>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i="1" dirty="0">
                <a:highlight>
                  <a:srgbClr val="FFFF00"/>
                </a:highlight>
                <a:cs typeface="Arial" panose="020B0604020202020204" pitchFamily="34" charset="0"/>
              </a:rPr>
              <a:t>María, </a:t>
            </a:r>
            <a:r>
              <a:rPr lang="en-US" sz="2400" i="1" dirty="0" err="1">
                <a:highlight>
                  <a:srgbClr val="FFFF00"/>
                </a:highlight>
                <a:cs typeface="Arial" panose="020B0604020202020204" pitchFamily="34" charset="0"/>
              </a:rPr>
              <a:t>contigo</a:t>
            </a:r>
            <a:r>
              <a:rPr lang="en-US" sz="2400" i="1" dirty="0">
                <a:highlight>
                  <a:srgbClr val="FFFF00"/>
                </a:highlight>
                <a:cs typeface="Arial" panose="020B0604020202020204" pitchFamily="34" charset="0"/>
              </a:rPr>
              <a:t> </a:t>
            </a:r>
            <a:r>
              <a:rPr lang="en-US" sz="2400" i="1" dirty="0" err="1">
                <a:highlight>
                  <a:srgbClr val="FFFF00"/>
                </a:highlight>
                <a:cs typeface="Arial" panose="020B0604020202020204" pitchFamily="34" charset="0"/>
              </a:rPr>
              <a:t>somos</a:t>
            </a:r>
            <a:r>
              <a:rPr lang="en-US" sz="2400" i="1" dirty="0">
                <a:highlight>
                  <a:srgbClr val="FFFF00"/>
                </a:highlight>
                <a:cs typeface="Arial" panose="020B0604020202020204" pitchFamily="34" charset="0"/>
              </a:rPr>
              <a:t> </a:t>
            </a:r>
            <a:r>
              <a:rPr lang="en-US" sz="2400" i="1" dirty="0" err="1">
                <a:highlight>
                  <a:srgbClr val="FFFF00"/>
                </a:highlight>
                <a:cs typeface="Arial" panose="020B0604020202020204" pitchFamily="34" charset="0"/>
              </a:rPr>
              <a:t>más</a:t>
            </a:r>
            <a:r>
              <a:rPr lang="en-US" sz="2400" i="1" dirty="0">
                <a:highlight>
                  <a:srgbClr val="FFFF00"/>
                </a:highlight>
                <a:cs typeface="Arial" panose="020B0604020202020204" pitchFamily="34" charset="0"/>
              </a:rPr>
              <a:t> </a:t>
            </a:r>
            <a:r>
              <a:rPr lang="en-US" sz="2400" i="1" dirty="0" err="1">
                <a:highlight>
                  <a:srgbClr val="FFFF00"/>
                </a:highlight>
                <a:cs typeface="Arial" panose="020B0604020202020204" pitchFamily="34" charset="0"/>
              </a:rPr>
              <a:t>Solidarios</a:t>
            </a:r>
            <a:endParaRPr lang="en-US" sz="2400" i="1" dirty="0">
              <a:highlight>
                <a:srgbClr val="FFFF00"/>
              </a:highlight>
              <a:cs typeface="Arial" panose="020B0604020202020204" pitchFamily="34" charset="0"/>
            </a:endParaRPr>
          </a:p>
        </p:txBody>
      </p:sp>
      <p:pic>
        <p:nvPicPr>
          <p:cNvPr id="14" name="Imagen 13">
            <a:extLst>
              <a:ext uri="{FF2B5EF4-FFF2-40B4-BE49-F238E27FC236}">
                <a16:creationId xmlns:a16="http://schemas.microsoft.com/office/drawing/2014/main" id="{685DCCD1-96C3-8046-B1A2-D11066436D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4725" y="-36548"/>
            <a:ext cx="1346200" cy="1667569"/>
          </a:xfrm>
          <a:prstGeom prst="rect">
            <a:avLst/>
          </a:prstGeom>
        </p:spPr>
      </p:pic>
      <p:sp>
        <p:nvSpPr>
          <p:cNvPr id="11" name="Marcador de contenido 2">
            <a:extLst>
              <a:ext uri="{FF2B5EF4-FFF2-40B4-BE49-F238E27FC236}">
                <a16:creationId xmlns:a16="http://schemas.microsoft.com/office/drawing/2014/main" id="{55A85BC6-16C2-534E-AFF4-5E1920FBA5FC}"/>
              </a:ext>
            </a:extLst>
          </p:cNvPr>
          <p:cNvSpPr txBox="1">
            <a:spLocks/>
          </p:cNvSpPr>
          <p:nvPr/>
        </p:nvSpPr>
        <p:spPr>
          <a:xfrm>
            <a:off x="1285102" y="3184540"/>
            <a:ext cx="6759147" cy="32635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CL" dirty="0"/>
              <a:t>Adorada sea la Preciosa Sangre de Nuestro Señor Jesucristo… </a:t>
            </a:r>
            <a:r>
              <a:rPr lang="es-CL" i="1" dirty="0"/>
              <a:t>Por siempre sea adorada!</a:t>
            </a:r>
          </a:p>
          <a:p>
            <a:pPr marL="0" indent="0" algn="ctr">
              <a:buFont typeface="Arial" panose="020B0604020202020204" pitchFamily="34" charset="0"/>
              <a:buNone/>
            </a:pPr>
            <a:r>
              <a:rPr lang="es-CL" b="1" dirty="0"/>
              <a:t>En el nombre del Padre, del Hijo y del Espítu Santo. Amén. </a:t>
            </a:r>
          </a:p>
          <a:p>
            <a:pPr marL="0" indent="0" algn="ctr">
              <a:buFont typeface="Arial" panose="020B0604020202020204" pitchFamily="34" charset="0"/>
              <a:buNone/>
            </a:pPr>
            <a:endParaRPr lang="es-CL" b="1" dirty="0"/>
          </a:p>
          <a:p>
            <a:pPr marL="0" indent="0" algn="ctr">
              <a:buFont typeface="Arial" panose="020B0604020202020204" pitchFamily="34" charset="0"/>
              <a:buNone/>
            </a:pPr>
            <a:endParaRPr lang="es-CL" b="1" dirty="0"/>
          </a:p>
        </p:txBody>
      </p:sp>
    </p:spTree>
    <p:extLst>
      <p:ext uri="{BB962C8B-B14F-4D97-AF65-F5344CB8AC3E}">
        <p14:creationId xmlns:p14="http://schemas.microsoft.com/office/powerpoint/2010/main" val="27825853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9">
            <a:extLst>
              <a:ext uri="{FF2B5EF4-FFF2-40B4-BE49-F238E27FC236}">
                <a16:creationId xmlns:a16="http://schemas.microsoft.com/office/drawing/2014/main" id="{0B3B749F-C6E1-AA45-B90E-4170B4551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ítulo 1">
            <a:extLst>
              <a:ext uri="{FF2B5EF4-FFF2-40B4-BE49-F238E27FC236}">
                <a16:creationId xmlns:a16="http://schemas.microsoft.com/office/drawing/2014/main" id="{FD50293B-8E99-7441-8FA5-B2EEE739F526}"/>
              </a:ext>
            </a:extLst>
          </p:cNvPr>
          <p:cNvSpPr>
            <a:spLocks noGrp="1"/>
          </p:cNvSpPr>
          <p:nvPr>
            <p:ph type="title"/>
          </p:nvPr>
        </p:nvSpPr>
        <p:spPr>
          <a:xfrm>
            <a:off x="1634067" y="180418"/>
            <a:ext cx="6104467" cy="769216"/>
          </a:xfrm>
          <a:noFill/>
        </p:spPr>
        <p:txBody>
          <a:bodyPr vert="horz" lIns="91440" tIns="45720" rIns="91440" bIns="45720" rtlCol="0" anchor="b">
            <a:normAutofit/>
          </a:bodyPr>
          <a:lstStyle/>
          <a:p>
            <a:r>
              <a:rPr lang="en-US" sz="3600" dirty="0"/>
              <a:t>3º </a:t>
            </a:r>
            <a:r>
              <a:rPr lang="en-US" sz="3600" dirty="0" err="1"/>
              <a:t>Semana</a:t>
            </a:r>
            <a:r>
              <a:rPr lang="en-US" sz="3600" dirty="0"/>
              <a:t> - </a:t>
            </a:r>
            <a:r>
              <a:rPr lang="en-US" sz="3600" dirty="0" err="1"/>
              <a:t>Parte</a:t>
            </a:r>
            <a:r>
              <a:rPr lang="en-US" sz="3600" dirty="0"/>
              <a:t> 1</a:t>
            </a:r>
          </a:p>
        </p:txBody>
      </p:sp>
      <p:sp>
        <p:nvSpPr>
          <p:cNvPr id="22" name="CuadroTexto 21">
            <a:extLst>
              <a:ext uri="{FF2B5EF4-FFF2-40B4-BE49-F238E27FC236}">
                <a16:creationId xmlns:a16="http://schemas.microsoft.com/office/drawing/2014/main" id="{9BB5C9E3-A9E9-954B-BC01-4B3A2205B351}"/>
              </a:ext>
            </a:extLst>
          </p:cNvPr>
          <p:cNvSpPr txBox="1"/>
          <p:nvPr/>
        </p:nvSpPr>
        <p:spPr>
          <a:xfrm>
            <a:off x="1306606" y="2882519"/>
            <a:ext cx="6941712" cy="1318502"/>
          </a:xfrm>
          <a:prstGeom prst="rect">
            <a:avLst/>
          </a:prstGeom>
          <a:noFill/>
        </p:spPr>
        <p:txBody>
          <a:bodyPr wrap="square" rtlCol="0">
            <a:spAutoFit/>
          </a:bodyPr>
          <a:lstStyle/>
          <a:p>
            <a:pPr algn="ctr"/>
            <a:endParaRPr lang="es-CL" sz="2400" dirty="0"/>
          </a:p>
          <a:p>
            <a:pPr algn="ctr">
              <a:lnSpc>
                <a:spcPct val="120000"/>
              </a:lnSpc>
            </a:pPr>
            <a:r>
              <a:rPr lang="es-CL" sz="2400" dirty="0">
                <a:cs typeface="Arial" panose="020B0604020202020204" pitchFamily="34" charset="0"/>
              </a:rPr>
              <a:t>Los invito a ponernos en presencia del Señor: </a:t>
            </a:r>
            <a:r>
              <a:rPr lang="es-CL" sz="2400" b="1" dirty="0">
                <a:cs typeface="Arial" panose="020B0604020202020204" pitchFamily="34" charset="0"/>
              </a:rPr>
              <a:t>En el nombre del Padre, del Hijo y del Espítu Santo. Amén.</a:t>
            </a:r>
            <a:r>
              <a:rPr lang="es-CL" sz="2400" dirty="0">
                <a:cs typeface="Arial" panose="020B0604020202020204" pitchFamily="34" charset="0"/>
              </a:rPr>
              <a:t> </a:t>
            </a:r>
          </a:p>
        </p:txBody>
      </p:sp>
      <p:sp>
        <p:nvSpPr>
          <p:cNvPr id="23" name="Título 1">
            <a:extLst>
              <a:ext uri="{FF2B5EF4-FFF2-40B4-BE49-F238E27FC236}">
                <a16:creationId xmlns:a16="http://schemas.microsoft.com/office/drawing/2014/main" id="{70178C74-DFD1-3F45-8BCF-17E3AEDAC3CC}"/>
              </a:ext>
            </a:extLst>
          </p:cNvPr>
          <p:cNvSpPr txBox="1">
            <a:spLocks/>
          </p:cNvSpPr>
          <p:nvPr/>
        </p:nvSpPr>
        <p:spPr>
          <a:xfrm>
            <a:off x="1659824" y="889130"/>
            <a:ext cx="3785513" cy="352620"/>
          </a:xfrm>
          <a:prstGeom prst="rect">
            <a:avLst/>
          </a:prstGeom>
          <a:noFill/>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i="1" dirty="0">
                <a:highlight>
                  <a:srgbClr val="FFFF00"/>
                </a:highlight>
                <a:cs typeface="Arial" panose="020B0604020202020204" pitchFamily="34" charset="0"/>
              </a:rPr>
              <a:t>Día de Santa Cecilia</a:t>
            </a:r>
          </a:p>
        </p:txBody>
      </p:sp>
      <p:pic>
        <p:nvPicPr>
          <p:cNvPr id="26" name="Marcador de contenido 4">
            <a:extLst>
              <a:ext uri="{FF2B5EF4-FFF2-40B4-BE49-F238E27FC236}">
                <a16:creationId xmlns:a16="http://schemas.microsoft.com/office/drawing/2014/main" id="{5F49407F-2845-4E40-9574-E66849F32321}"/>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9262532" y="10"/>
            <a:ext cx="2997200" cy="6857990"/>
          </a:xfrm>
          <a:prstGeom prst="rect">
            <a:avLst/>
          </a:prstGeom>
        </p:spPr>
      </p:pic>
      <p:pic>
        <p:nvPicPr>
          <p:cNvPr id="28" name="Imagen 27">
            <a:extLst>
              <a:ext uri="{FF2B5EF4-FFF2-40B4-BE49-F238E27FC236}">
                <a16:creationId xmlns:a16="http://schemas.microsoft.com/office/drawing/2014/main" id="{74BA0CCD-9F5F-184A-A8B2-170E7B01AE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4725" y="-36548"/>
            <a:ext cx="1346200" cy="1667569"/>
          </a:xfrm>
          <a:prstGeom prst="rect">
            <a:avLst/>
          </a:prstGeom>
        </p:spPr>
      </p:pic>
    </p:spTree>
    <p:extLst>
      <p:ext uri="{BB962C8B-B14F-4D97-AF65-F5344CB8AC3E}">
        <p14:creationId xmlns:p14="http://schemas.microsoft.com/office/powerpoint/2010/main" val="3604963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9">
            <a:extLst>
              <a:ext uri="{FF2B5EF4-FFF2-40B4-BE49-F238E27FC236}">
                <a16:creationId xmlns:a16="http://schemas.microsoft.com/office/drawing/2014/main" id="{0B3B749F-C6E1-AA45-B90E-4170B4551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ítulo 1">
            <a:extLst>
              <a:ext uri="{FF2B5EF4-FFF2-40B4-BE49-F238E27FC236}">
                <a16:creationId xmlns:a16="http://schemas.microsoft.com/office/drawing/2014/main" id="{FD50293B-8E99-7441-8FA5-B2EEE739F526}"/>
              </a:ext>
            </a:extLst>
          </p:cNvPr>
          <p:cNvSpPr>
            <a:spLocks noGrp="1"/>
          </p:cNvSpPr>
          <p:nvPr>
            <p:ph type="title"/>
          </p:nvPr>
        </p:nvSpPr>
        <p:spPr>
          <a:xfrm>
            <a:off x="1634067" y="180418"/>
            <a:ext cx="6104467" cy="769216"/>
          </a:xfrm>
          <a:noFill/>
        </p:spPr>
        <p:txBody>
          <a:bodyPr vert="horz" lIns="91440" tIns="45720" rIns="91440" bIns="45720" rtlCol="0" anchor="b">
            <a:normAutofit/>
          </a:bodyPr>
          <a:lstStyle/>
          <a:p>
            <a:r>
              <a:rPr lang="en-US" sz="3600" dirty="0"/>
              <a:t>3º </a:t>
            </a:r>
            <a:r>
              <a:rPr lang="en-US" sz="3600" dirty="0" err="1"/>
              <a:t>Semana</a:t>
            </a:r>
            <a:r>
              <a:rPr lang="en-US" sz="3600" dirty="0"/>
              <a:t> - </a:t>
            </a:r>
            <a:r>
              <a:rPr lang="en-US" sz="3600" dirty="0" err="1"/>
              <a:t>Parte</a:t>
            </a:r>
            <a:r>
              <a:rPr lang="en-US" sz="3600" dirty="0"/>
              <a:t> 1</a:t>
            </a:r>
          </a:p>
        </p:txBody>
      </p:sp>
      <p:sp>
        <p:nvSpPr>
          <p:cNvPr id="22" name="CuadroTexto 21">
            <a:extLst>
              <a:ext uri="{FF2B5EF4-FFF2-40B4-BE49-F238E27FC236}">
                <a16:creationId xmlns:a16="http://schemas.microsoft.com/office/drawing/2014/main" id="{9BB5C9E3-A9E9-954B-BC01-4B3A2205B351}"/>
              </a:ext>
            </a:extLst>
          </p:cNvPr>
          <p:cNvSpPr txBox="1"/>
          <p:nvPr/>
        </p:nvSpPr>
        <p:spPr>
          <a:xfrm>
            <a:off x="1306606" y="2564989"/>
            <a:ext cx="6941712" cy="2677656"/>
          </a:xfrm>
          <a:prstGeom prst="rect">
            <a:avLst/>
          </a:prstGeom>
          <a:noFill/>
        </p:spPr>
        <p:txBody>
          <a:bodyPr wrap="square" rtlCol="0">
            <a:spAutoFit/>
          </a:bodyPr>
          <a:lstStyle/>
          <a:p>
            <a:r>
              <a:rPr lang="es-ES" sz="2800" b="1" i="1" dirty="0">
                <a:highlight>
                  <a:srgbClr val="FFFF00"/>
                </a:highlight>
              </a:rPr>
              <a:t>Motivación</a:t>
            </a:r>
          </a:p>
          <a:p>
            <a:r>
              <a:rPr lang="es-ES" sz="2800" dirty="0"/>
              <a:t>Ayer fue el domingo </a:t>
            </a:r>
            <a:r>
              <a:rPr lang="es-ES_tradnl" sz="2800" dirty="0"/>
              <a:t>22 de noviembre, día de Santa Cecilia, Patrona de nuestro Colegio. Hoy queremos celebrarla con este breve momento al inicio de la semana, para agradecer a Dios por sus valores y espiritualidad.</a:t>
            </a:r>
            <a:endParaRPr lang="es-CL" sz="2800" dirty="0"/>
          </a:p>
        </p:txBody>
      </p:sp>
      <p:sp>
        <p:nvSpPr>
          <p:cNvPr id="23" name="Título 1">
            <a:extLst>
              <a:ext uri="{FF2B5EF4-FFF2-40B4-BE49-F238E27FC236}">
                <a16:creationId xmlns:a16="http://schemas.microsoft.com/office/drawing/2014/main" id="{70178C74-DFD1-3F45-8BCF-17E3AEDAC3CC}"/>
              </a:ext>
            </a:extLst>
          </p:cNvPr>
          <p:cNvSpPr txBox="1">
            <a:spLocks/>
          </p:cNvSpPr>
          <p:nvPr/>
        </p:nvSpPr>
        <p:spPr>
          <a:xfrm>
            <a:off x="1659824" y="889130"/>
            <a:ext cx="3785513" cy="352620"/>
          </a:xfrm>
          <a:prstGeom prst="rect">
            <a:avLst/>
          </a:prstGeom>
          <a:noFill/>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i="1" dirty="0">
                <a:highlight>
                  <a:srgbClr val="FFFF00"/>
                </a:highlight>
                <a:cs typeface="Arial" panose="020B0604020202020204" pitchFamily="34" charset="0"/>
              </a:rPr>
              <a:t>Día de Santa Cecilia</a:t>
            </a:r>
          </a:p>
        </p:txBody>
      </p:sp>
      <p:pic>
        <p:nvPicPr>
          <p:cNvPr id="26" name="Marcador de contenido 4">
            <a:extLst>
              <a:ext uri="{FF2B5EF4-FFF2-40B4-BE49-F238E27FC236}">
                <a16:creationId xmlns:a16="http://schemas.microsoft.com/office/drawing/2014/main" id="{5F49407F-2845-4E40-9574-E66849F32321}"/>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9262532" y="10"/>
            <a:ext cx="2997200" cy="6857990"/>
          </a:xfrm>
          <a:prstGeom prst="rect">
            <a:avLst/>
          </a:prstGeom>
        </p:spPr>
      </p:pic>
      <p:pic>
        <p:nvPicPr>
          <p:cNvPr id="28" name="Imagen 27">
            <a:extLst>
              <a:ext uri="{FF2B5EF4-FFF2-40B4-BE49-F238E27FC236}">
                <a16:creationId xmlns:a16="http://schemas.microsoft.com/office/drawing/2014/main" id="{74BA0CCD-9F5F-184A-A8B2-170E7B01AE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4725" y="-36548"/>
            <a:ext cx="1346200" cy="1667569"/>
          </a:xfrm>
          <a:prstGeom prst="rect">
            <a:avLst/>
          </a:prstGeom>
        </p:spPr>
      </p:pic>
    </p:spTree>
    <p:extLst>
      <p:ext uri="{BB962C8B-B14F-4D97-AF65-F5344CB8AC3E}">
        <p14:creationId xmlns:p14="http://schemas.microsoft.com/office/powerpoint/2010/main" val="19740887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9">
            <a:extLst>
              <a:ext uri="{FF2B5EF4-FFF2-40B4-BE49-F238E27FC236}">
                <a16:creationId xmlns:a16="http://schemas.microsoft.com/office/drawing/2014/main" id="{0B3B749F-C6E1-AA45-B90E-4170B4551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ítulo 1">
            <a:extLst>
              <a:ext uri="{FF2B5EF4-FFF2-40B4-BE49-F238E27FC236}">
                <a16:creationId xmlns:a16="http://schemas.microsoft.com/office/drawing/2014/main" id="{FD50293B-8E99-7441-8FA5-B2EEE739F526}"/>
              </a:ext>
            </a:extLst>
          </p:cNvPr>
          <p:cNvSpPr>
            <a:spLocks noGrp="1"/>
          </p:cNvSpPr>
          <p:nvPr>
            <p:ph type="title"/>
          </p:nvPr>
        </p:nvSpPr>
        <p:spPr>
          <a:xfrm>
            <a:off x="1634067" y="180418"/>
            <a:ext cx="6104467" cy="769216"/>
          </a:xfrm>
          <a:noFill/>
        </p:spPr>
        <p:txBody>
          <a:bodyPr vert="horz" lIns="91440" tIns="45720" rIns="91440" bIns="45720" rtlCol="0" anchor="b">
            <a:normAutofit/>
          </a:bodyPr>
          <a:lstStyle/>
          <a:p>
            <a:r>
              <a:rPr lang="en-US" sz="3600" dirty="0"/>
              <a:t>3º </a:t>
            </a:r>
            <a:r>
              <a:rPr lang="en-US" sz="3600" dirty="0" err="1"/>
              <a:t>Semana</a:t>
            </a:r>
            <a:r>
              <a:rPr lang="en-US" sz="3600" dirty="0"/>
              <a:t> - </a:t>
            </a:r>
            <a:r>
              <a:rPr lang="en-US" sz="3600" dirty="0" err="1"/>
              <a:t>Parte</a:t>
            </a:r>
            <a:r>
              <a:rPr lang="en-US" sz="3600" dirty="0"/>
              <a:t> 1</a:t>
            </a:r>
          </a:p>
        </p:txBody>
      </p:sp>
      <p:sp>
        <p:nvSpPr>
          <p:cNvPr id="22" name="CuadroTexto 21">
            <a:extLst>
              <a:ext uri="{FF2B5EF4-FFF2-40B4-BE49-F238E27FC236}">
                <a16:creationId xmlns:a16="http://schemas.microsoft.com/office/drawing/2014/main" id="{9BB5C9E3-A9E9-954B-BC01-4B3A2205B351}"/>
              </a:ext>
            </a:extLst>
          </p:cNvPr>
          <p:cNvSpPr txBox="1"/>
          <p:nvPr/>
        </p:nvSpPr>
        <p:spPr>
          <a:xfrm>
            <a:off x="1306606" y="1631021"/>
            <a:ext cx="6941712" cy="1384995"/>
          </a:xfrm>
          <a:prstGeom prst="rect">
            <a:avLst/>
          </a:prstGeom>
          <a:noFill/>
        </p:spPr>
        <p:txBody>
          <a:bodyPr wrap="square" rtlCol="0">
            <a:spAutoFit/>
          </a:bodyPr>
          <a:lstStyle/>
          <a:p>
            <a:r>
              <a:rPr lang="es-ES_tradnl" sz="2800" dirty="0"/>
              <a:t>Para celebrar su vida e historia digamos juntas la oración que aprendimos el año pasado cuando pudimos conocer mas de su vida…</a:t>
            </a:r>
            <a:endParaRPr lang="es-CL" sz="2800" dirty="0"/>
          </a:p>
        </p:txBody>
      </p:sp>
      <p:sp>
        <p:nvSpPr>
          <p:cNvPr id="23" name="Título 1">
            <a:extLst>
              <a:ext uri="{FF2B5EF4-FFF2-40B4-BE49-F238E27FC236}">
                <a16:creationId xmlns:a16="http://schemas.microsoft.com/office/drawing/2014/main" id="{70178C74-DFD1-3F45-8BCF-17E3AEDAC3CC}"/>
              </a:ext>
            </a:extLst>
          </p:cNvPr>
          <p:cNvSpPr txBox="1">
            <a:spLocks/>
          </p:cNvSpPr>
          <p:nvPr/>
        </p:nvSpPr>
        <p:spPr>
          <a:xfrm>
            <a:off x="1659824" y="889130"/>
            <a:ext cx="3785513" cy="352620"/>
          </a:xfrm>
          <a:prstGeom prst="rect">
            <a:avLst/>
          </a:prstGeom>
          <a:noFill/>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i="1" dirty="0">
                <a:highlight>
                  <a:srgbClr val="FFFF00"/>
                </a:highlight>
                <a:cs typeface="Arial" panose="020B0604020202020204" pitchFamily="34" charset="0"/>
              </a:rPr>
              <a:t>Día de Santa Cecilia</a:t>
            </a:r>
          </a:p>
        </p:txBody>
      </p:sp>
      <p:pic>
        <p:nvPicPr>
          <p:cNvPr id="26" name="Marcador de contenido 4">
            <a:extLst>
              <a:ext uri="{FF2B5EF4-FFF2-40B4-BE49-F238E27FC236}">
                <a16:creationId xmlns:a16="http://schemas.microsoft.com/office/drawing/2014/main" id="{5F49407F-2845-4E40-9574-E66849F32321}"/>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9262532" y="10"/>
            <a:ext cx="2997200" cy="6857990"/>
          </a:xfrm>
          <a:prstGeom prst="rect">
            <a:avLst/>
          </a:prstGeom>
        </p:spPr>
      </p:pic>
      <p:pic>
        <p:nvPicPr>
          <p:cNvPr id="28" name="Imagen 27">
            <a:extLst>
              <a:ext uri="{FF2B5EF4-FFF2-40B4-BE49-F238E27FC236}">
                <a16:creationId xmlns:a16="http://schemas.microsoft.com/office/drawing/2014/main" id="{74BA0CCD-9F5F-184A-A8B2-170E7B01AE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4725" y="-36548"/>
            <a:ext cx="1346200" cy="1667569"/>
          </a:xfrm>
          <a:prstGeom prst="rect">
            <a:avLst/>
          </a:prstGeom>
        </p:spPr>
      </p:pic>
      <p:sp>
        <p:nvSpPr>
          <p:cNvPr id="9" name="CuadroTexto 8">
            <a:extLst>
              <a:ext uri="{FF2B5EF4-FFF2-40B4-BE49-F238E27FC236}">
                <a16:creationId xmlns:a16="http://schemas.microsoft.com/office/drawing/2014/main" id="{D44EE99C-9F87-6540-ACDA-9B9D0AECA98D}"/>
              </a:ext>
            </a:extLst>
          </p:cNvPr>
          <p:cNvSpPr txBox="1"/>
          <p:nvPr/>
        </p:nvSpPr>
        <p:spPr>
          <a:xfrm>
            <a:off x="2484011" y="3308278"/>
            <a:ext cx="4294510" cy="3108543"/>
          </a:xfrm>
          <a:prstGeom prst="rect">
            <a:avLst/>
          </a:prstGeom>
          <a:noFill/>
        </p:spPr>
        <p:txBody>
          <a:bodyPr wrap="square" rtlCol="0">
            <a:spAutoFit/>
          </a:bodyPr>
          <a:lstStyle/>
          <a:p>
            <a:pPr algn="ctr"/>
            <a:r>
              <a:rPr lang="es-ES_tradnl" sz="2800" b="1" i="1" dirty="0"/>
              <a:t>Santa Cecilia</a:t>
            </a:r>
            <a:endParaRPr lang="es-CL" sz="2800" dirty="0"/>
          </a:p>
          <a:p>
            <a:pPr algn="ctr"/>
            <a:r>
              <a:rPr lang="es-ES_tradnl" sz="2800" b="1" i="1" dirty="0"/>
              <a:t>Por tus grandes méritos</a:t>
            </a:r>
            <a:endParaRPr lang="es-CL" sz="2800" dirty="0"/>
          </a:p>
          <a:p>
            <a:pPr algn="ctr"/>
            <a:r>
              <a:rPr lang="es-ES_tradnl" sz="2800" b="1" i="1" dirty="0"/>
              <a:t>concédenos unirnos un día al coro del cielo,</a:t>
            </a:r>
            <a:endParaRPr lang="es-CL" sz="2800" dirty="0"/>
          </a:p>
          <a:p>
            <a:pPr algn="ctr"/>
            <a:r>
              <a:rPr lang="es-ES_tradnl" sz="2800" b="1" i="1" dirty="0"/>
              <a:t>allí donde resplandece</a:t>
            </a:r>
            <a:endParaRPr lang="es-CL" sz="2800" dirty="0"/>
          </a:p>
          <a:p>
            <a:pPr algn="ctr"/>
            <a:r>
              <a:rPr lang="es-ES_tradnl" sz="2800" b="1" i="1" dirty="0"/>
              <a:t>la sublime armonía de Dios.</a:t>
            </a:r>
            <a:endParaRPr lang="es-CL" sz="2800" dirty="0"/>
          </a:p>
          <a:p>
            <a:pPr algn="ctr"/>
            <a:r>
              <a:rPr lang="es-ES_tradnl" sz="2800" b="1" i="1" dirty="0"/>
              <a:t>Amén.</a:t>
            </a:r>
            <a:endParaRPr lang="es-CL" sz="2800" dirty="0"/>
          </a:p>
        </p:txBody>
      </p:sp>
    </p:spTree>
    <p:extLst>
      <p:ext uri="{BB962C8B-B14F-4D97-AF65-F5344CB8AC3E}">
        <p14:creationId xmlns:p14="http://schemas.microsoft.com/office/powerpoint/2010/main" val="14370629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9">
            <a:extLst>
              <a:ext uri="{FF2B5EF4-FFF2-40B4-BE49-F238E27FC236}">
                <a16:creationId xmlns:a16="http://schemas.microsoft.com/office/drawing/2014/main" id="{0B3B749F-C6E1-AA45-B90E-4170B4551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ítulo 1">
            <a:extLst>
              <a:ext uri="{FF2B5EF4-FFF2-40B4-BE49-F238E27FC236}">
                <a16:creationId xmlns:a16="http://schemas.microsoft.com/office/drawing/2014/main" id="{FD50293B-8E99-7441-8FA5-B2EEE739F526}"/>
              </a:ext>
            </a:extLst>
          </p:cNvPr>
          <p:cNvSpPr>
            <a:spLocks noGrp="1"/>
          </p:cNvSpPr>
          <p:nvPr>
            <p:ph type="title"/>
          </p:nvPr>
        </p:nvSpPr>
        <p:spPr>
          <a:xfrm>
            <a:off x="1634067" y="180418"/>
            <a:ext cx="6104467" cy="769216"/>
          </a:xfrm>
          <a:noFill/>
        </p:spPr>
        <p:txBody>
          <a:bodyPr vert="horz" lIns="91440" tIns="45720" rIns="91440" bIns="45720" rtlCol="0" anchor="b">
            <a:normAutofit/>
          </a:bodyPr>
          <a:lstStyle/>
          <a:p>
            <a:r>
              <a:rPr lang="en-US" sz="3600" dirty="0"/>
              <a:t>3º </a:t>
            </a:r>
            <a:r>
              <a:rPr lang="en-US" sz="3600" dirty="0" err="1"/>
              <a:t>Semana</a:t>
            </a:r>
            <a:r>
              <a:rPr lang="en-US" sz="3600" dirty="0"/>
              <a:t> - </a:t>
            </a:r>
            <a:r>
              <a:rPr lang="en-US" sz="3600" dirty="0" err="1"/>
              <a:t>Parte</a:t>
            </a:r>
            <a:r>
              <a:rPr lang="en-US" sz="3600" dirty="0"/>
              <a:t> 1</a:t>
            </a:r>
          </a:p>
        </p:txBody>
      </p:sp>
      <p:sp>
        <p:nvSpPr>
          <p:cNvPr id="22" name="CuadroTexto 21">
            <a:extLst>
              <a:ext uri="{FF2B5EF4-FFF2-40B4-BE49-F238E27FC236}">
                <a16:creationId xmlns:a16="http://schemas.microsoft.com/office/drawing/2014/main" id="{9BB5C9E3-A9E9-954B-BC01-4B3A2205B351}"/>
              </a:ext>
            </a:extLst>
          </p:cNvPr>
          <p:cNvSpPr txBox="1"/>
          <p:nvPr/>
        </p:nvSpPr>
        <p:spPr>
          <a:xfrm>
            <a:off x="1306606" y="1595493"/>
            <a:ext cx="4013612" cy="2308324"/>
          </a:xfrm>
          <a:prstGeom prst="rect">
            <a:avLst/>
          </a:prstGeom>
          <a:noFill/>
        </p:spPr>
        <p:txBody>
          <a:bodyPr wrap="square" rtlCol="0">
            <a:spAutoFit/>
          </a:bodyPr>
          <a:lstStyle/>
          <a:p>
            <a:r>
              <a:rPr lang="es-ES" sz="2400" b="1" i="1" dirty="0">
                <a:highlight>
                  <a:srgbClr val="FFFF00"/>
                </a:highlight>
              </a:rPr>
              <a:t>Canto</a:t>
            </a:r>
          </a:p>
          <a:p>
            <a:r>
              <a:rPr lang="es-ES" sz="2400" dirty="0"/>
              <a:t>Recordemos que Santa Cecilia es también la Patrona de Música. Para unir su fiesta con el Mes de María cantemos juntas a nuestra Madre…</a:t>
            </a:r>
          </a:p>
        </p:txBody>
      </p:sp>
      <p:sp>
        <p:nvSpPr>
          <p:cNvPr id="23" name="Título 1">
            <a:extLst>
              <a:ext uri="{FF2B5EF4-FFF2-40B4-BE49-F238E27FC236}">
                <a16:creationId xmlns:a16="http://schemas.microsoft.com/office/drawing/2014/main" id="{70178C74-DFD1-3F45-8BCF-17E3AEDAC3CC}"/>
              </a:ext>
            </a:extLst>
          </p:cNvPr>
          <p:cNvSpPr txBox="1">
            <a:spLocks/>
          </p:cNvSpPr>
          <p:nvPr/>
        </p:nvSpPr>
        <p:spPr>
          <a:xfrm>
            <a:off x="1659824" y="889130"/>
            <a:ext cx="3785513" cy="352620"/>
          </a:xfrm>
          <a:prstGeom prst="rect">
            <a:avLst/>
          </a:prstGeom>
          <a:noFill/>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i="1" dirty="0">
                <a:highlight>
                  <a:srgbClr val="FFFF00"/>
                </a:highlight>
                <a:cs typeface="Arial" panose="020B0604020202020204" pitchFamily="34" charset="0"/>
              </a:rPr>
              <a:t>Día de Santa Cecilia</a:t>
            </a:r>
          </a:p>
        </p:txBody>
      </p:sp>
      <p:pic>
        <p:nvPicPr>
          <p:cNvPr id="28" name="Imagen 27">
            <a:extLst>
              <a:ext uri="{FF2B5EF4-FFF2-40B4-BE49-F238E27FC236}">
                <a16:creationId xmlns:a16="http://schemas.microsoft.com/office/drawing/2014/main" id="{74BA0CCD-9F5F-184A-A8B2-170E7B01AE9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4725" y="-36548"/>
            <a:ext cx="1346200" cy="1667569"/>
          </a:xfrm>
          <a:prstGeom prst="rect">
            <a:avLst/>
          </a:prstGeom>
        </p:spPr>
      </p:pic>
      <p:pic>
        <p:nvPicPr>
          <p:cNvPr id="2" name="Mariamirame" descr="Mariamirame">
            <a:hlinkClick r:id="" action="ppaction://media"/>
            <a:extLst>
              <a:ext uri="{FF2B5EF4-FFF2-40B4-BE49-F238E27FC236}">
                <a16:creationId xmlns:a16="http://schemas.microsoft.com/office/drawing/2014/main" id="{393D8D04-CD4B-C944-A2D6-9636CB4DDB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06584" y="1631021"/>
            <a:ext cx="6096000" cy="4572000"/>
          </a:xfrm>
          <a:prstGeom prst="rect">
            <a:avLst/>
          </a:prstGeom>
        </p:spPr>
      </p:pic>
    </p:spTree>
    <p:extLst>
      <p:ext uri="{BB962C8B-B14F-4D97-AF65-F5344CB8AC3E}">
        <p14:creationId xmlns:p14="http://schemas.microsoft.com/office/powerpoint/2010/main" val="3356459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9">
            <a:extLst>
              <a:ext uri="{FF2B5EF4-FFF2-40B4-BE49-F238E27FC236}">
                <a16:creationId xmlns:a16="http://schemas.microsoft.com/office/drawing/2014/main" id="{0B3B749F-C6E1-AA45-B90E-4170B4551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ítulo 1">
            <a:extLst>
              <a:ext uri="{FF2B5EF4-FFF2-40B4-BE49-F238E27FC236}">
                <a16:creationId xmlns:a16="http://schemas.microsoft.com/office/drawing/2014/main" id="{FD50293B-8E99-7441-8FA5-B2EEE739F526}"/>
              </a:ext>
            </a:extLst>
          </p:cNvPr>
          <p:cNvSpPr>
            <a:spLocks noGrp="1"/>
          </p:cNvSpPr>
          <p:nvPr>
            <p:ph type="title"/>
          </p:nvPr>
        </p:nvSpPr>
        <p:spPr>
          <a:xfrm>
            <a:off x="1579032" y="180418"/>
            <a:ext cx="6104467" cy="769216"/>
          </a:xfrm>
          <a:noFill/>
        </p:spPr>
        <p:txBody>
          <a:bodyPr vert="horz" lIns="91440" tIns="45720" rIns="91440" bIns="45720" rtlCol="0" anchor="b">
            <a:normAutofit/>
          </a:bodyPr>
          <a:lstStyle/>
          <a:p>
            <a:r>
              <a:rPr lang="en-US" sz="3600" dirty="0"/>
              <a:t>3º </a:t>
            </a:r>
            <a:r>
              <a:rPr lang="en-US" sz="3600" dirty="0" err="1"/>
              <a:t>Semana</a:t>
            </a:r>
            <a:r>
              <a:rPr lang="en-US" sz="3600" dirty="0"/>
              <a:t> – </a:t>
            </a:r>
            <a:r>
              <a:rPr lang="en-US" sz="3600" dirty="0" err="1"/>
              <a:t>Parte</a:t>
            </a:r>
            <a:r>
              <a:rPr lang="en-US" sz="3600" dirty="0"/>
              <a:t> 2</a:t>
            </a:r>
          </a:p>
        </p:txBody>
      </p:sp>
      <p:sp>
        <p:nvSpPr>
          <p:cNvPr id="22" name="CuadroTexto 21">
            <a:extLst>
              <a:ext uri="{FF2B5EF4-FFF2-40B4-BE49-F238E27FC236}">
                <a16:creationId xmlns:a16="http://schemas.microsoft.com/office/drawing/2014/main" id="{9BB5C9E3-A9E9-954B-BC01-4B3A2205B351}"/>
              </a:ext>
            </a:extLst>
          </p:cNvPr>
          <p:cNvSpPr txBox="1"/>
          <p:nvPr/>
        </p:nvSpPr>
        <p:spPr>
          <a:xfrm>
            <a:off x="1306606" y="1950462"/>
            <a:ext cx="6941712" cy="4401205"/>
          </a:xfrm>
          <a:prstGeom prst="rect">
            <a:avLst/>
          </a:prstGeom>
          <a:noFill/>
        </p:spPr>
        <p:txBody>
          <a:bodyPr wrap="square" rtlCol="0">
            <a:spAutoFit/>
          </a:bodyPr>
          <a:lstStyle/>
          <a:p>
            <a:r>
              <a:rPr lang="es-CL" sz="2000" b="1" dirty="0">
                <a:highlight>
                  <a:srgbClr val="FFFF00"/>
                </a:highlight>
              </a:rPr>
              <a:t>Lectura Lc 1, 39-45</a:t>
            </a:r>
          </a:p>
          <a:p>
            <a:endParaRPr lang="es-CL" sz="2000" b="1" dirty="0">
              <a:highlight>
                <a:srgbClr val="FFFF00"/>
              </a:highlight>
            </a:endParaRPr>
          </a:p>
          <a:p>
            <a:r>
              <a:rPr lang="es-CL" sz="2000" dirty="0"/>
              <a:t>“Por aquellos días, María se levantó y marchó deprisa a la montaña, a una ciudad de Judá; y entró en casa de Zacarías y saludó a Isabel. Y cuando oyó Isabel el saludo de María, el niño saltó en su seno, e Isabel quedó llena de Espíritu Santo; y exclamando en voz alta, dijo:</a:t>
            </a:r>
          </a:p>
          <a:p>
            <a:endParaRPr lang="es-CL" sz="2000" dirty="0"/>
          </a:p>
          <a:p>
            <a:r>
              <a:rPr lang="es-CL" sz="2000" dirty="0"/>
              <a:t>—Bendita tú entre las mujeres y bendito es el fruto de tu vientre. ¿De dónde a mí tanto bien, que venga la madre de mi Señor a visitarme? Pues en cuanto llegó tu saludo a mis oídos, el niño saltó de gozo en mi seno; y bienaventurada tú, que has creído, porque se cumplirán las cosas que te han dicho de parte del Señor”.</a:t>
            </a:r>
          </a:p>
        </p:txBody>
      </p:sp>
      <p:sp>
        <p:nvSpPr>
          <p:cNvPr id="23" name="Título 1">
            <a:extLst>
              <a:ext uri="{FF2B5EF4-FFF2-40B4-BE49-F238E27FC236}">
                <a16:creationId xmlns:a16="http://schemas.microsoft.com/office/drawing/2014/main" id="{70178C74-DFD1-3F45-8BCF-17E3AEDAC3CC}"/>
              </a:ext>
            </a:extLst>
          </p:cNvPr>
          <p:cNvSpPr txBox="1">
            <a:spLocks/>
          </p:cNvSpPr>
          <p:nvPr/>
        </p:nvSpPr>
        <p:spPr>
          <a:xfrm>
            <a:off x="1604789" y="889130"/>
            <a:ext cx="4590361" cy="352620"/>
          </a:xfrm>
          <a:prstGeom prst="rect">
            <a:avLst/>
          </a:prstGeom>
          <a:noFill/>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i="1" dirty="0">
                <a:highlight>
                  <a:srgbClr val="FFFF00"/>
                </a:highlight>
                <a:cs typeface="Arial" panose="020B0604020202020204" pitchFamily="34" charset="0"/>
              </a:rPr>
              <a:t>María, </a:t>
            </a:r>
            <a:r>
              <a:rPr lang="en-US" sz="2400" i="1" dirty="0" err="1">
                <a:highlight>
                  <a:srgbClr val="FFFF00"/>
                </a:highlight>
                <a:cs typeface="Arial" panose="020B0604020202020204" pitchFamily="34" charset="0"/>
              </a:rPr>
              <a:t>contigo</a:t>
            </a:r>
            <a:r>
              <a:rPr lang="en-US" sz="2400" i="1" dirty="0">
                <a:highlight>
                  <a:srgbClr val="FFFF00"/>
                </a:highlight>
                <a:cs typeface="Arial" panose="020B0604020202020204" pitchFamily="34" charset="0"/>
              </a:rPr>
              <a:t> </a:t>
            </a:r>
            <a:r>
              <a:rPr lang="en-US" sz="2400" i="1" dirty="0" err="1">
                <a:highlight>
                  <a:srgbClr val="FFFF00"/>
                </a:highlight>
                <a:cs typeface="Arial" panose="020B0604020202020204" pitchFamily="34" charset="0"/>
              </a:rPr>
              <a:t>somos</a:t>
            </a:r>
            <a:r>
              <a:rPr lang="en-US" sz="2400" i="1" dirty="0">
                <a:highlight>
                  <a:srgbClr val="FFFF00"/>
                </a:highlight>
                <a:cs typeface="Arial" panose="020B0604020202020204" pitchFamily="34" charset="0"/>
              </a:rPr>
              <a:t> </a:t>
            </a:r>
            <a:r>
              <a:rPr lang="en-US" sz="2400" i="1" dirty="0" err="1">
                <a:highlight>
                  <a:srgbClr val="FFFF00"/>
                </a:highlight>
                <a:cs typeface="Arial" panose="020B0604020202020204" pitchFamily="34" charset="0"/>
              </a:rPr>
              <a:t>más</a:t>
            </a:r>
            <a:r>
              <a:rPr lang="en-US" sz="2400" i="1" dirty="0">
                <a:highlight>
                  <a:srgbClr val="FFFF00"/>
                </a:highlight>
                <a:cs typeface="Arial" panose="020B0604020202020204" pitchFamily="34" charset="0"/>
              </a:rPr>
              <a:t> </a:t>
            </a:r>
            <a:r>
              <a:rPr lang="en-US" sz="2400" i="1" dirty="0" err="1">
                <a:highlight>
                  <a:srgbClr val="FFFF00"/>
                </a:highlight>
                <a:cs typeface="Arial" panose="020B0604020202020204" pitchFamily="34" charset="0"/>
              </a:rPr>
              <a:t>Solidarios</a:t>
            </a:r>
            <a:endParaRPr lang="en-US" sz="2400" i="1" dirty="0">
              <a:highlight>
                <a:srgbClr val="FFFF00"/>
              </a:highlight>
              <a:cs typeface="Arial" panose="020B0604020202020204" pitchFamily="34" charset="0"/>
            </a:endParaRPr>
          </a:p>
        </p:txBody>
      </p:sp>
      <p:pic>
        <p:nvPicPr>
          <p:cNvPr id="26" name="Marcador de contenido 4">
            <a:extLst>
              <a:ext uri="{FF2B5EF4-FFF2-40B4-BE49-F238E27FC236}">
                <a16:creationId xmlns:a16="http://schemas.microsoft.com/office/drawing/2014/main" id="{5F49407F-2845-4E40-9574-E66849F32321}"/>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9262532" y="10"/>
            <a:ext cx="2997200" cy="6857990"/>
          </a:xfrm>
          <a:prstGeom prst="rect">
            <a:avLst/>
          </a:prstGeom>
        </p:spPr>
      </p:pic>
      <p:pic>
        <p:nvPicPr>
          <p:cNvPr id="9" name="Imagen 8">
            <a:extLst>
              <a:ext uri="{FF2B5EF4-FFF2-40B4-BE49-F238E27FC236}">
                <a16:creationId xmlns:a16="http://schemas.microsoft.com/office/drawing/2014/main" id="{80690E9D-9A44-6744-8C4E-A194647DA7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4725" y="-36548"/>
            <a:ext cx="1346200" cy="1667569"/>
          </a:xfrm>
          <a:prstGeom prst="rect">
            <a:avLst/>
          </a:prstGeom>
        </p:spPr>
      </p:pic>
    </p:spTree>
    <p:extLst>
      <p:ext uri="{BB962C8B-B14F-4D97-AF65-F5344CB8AC3E}">
        <p14:creationId xmlns:p14="http://schemas.microsoft.com/office/powerpoint/2010/main" val="33103860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9">
            <a:extLst>
              <a:ext uri="{FF2B5EF4-FFF2-40B4-BE49-F238E27FC236}">
                <a16:creationId xmlns:a16="http://schemas.microsoft.com/office/drawing/2014/main" id="{0B3B749F-C6E1-AA45-B90E-4170B4551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adroTexto 21">
            <a:extLst>
              <a:ext uri="{FF2B5EF4-FFF2-40B4-BE49-F238E27FC236}">
                <a16:creationId xmlns:a16="http://schemas.microsoft.com/office/drawing/2014/main" id="{9BB5C9E3-A9E9-954B-BC01-4B3A2205B351}"/>
              </a:ext>
            </a:extLst>
          </p:cNvPr>
          <p:cNvSpPr txBox="1"/>
          <p:nvPr/>
        </p:nvSpPr>
        <p:spPr>
          <a:xfrm>
            <a:off x="1306605" y="1950462"/>
            <a:ext cx="7373755" cy="4478149"/>
          </a:xfrm>
          <a:prstGeom prst="rect">
            <a:avLst/>
          </a:prstGeom>
          <a:noFill/>
        </p:spPr>
        <p:txBody>
          <a:bodyPr wrap="square" rtlCol="0">
            <a:spAutoFit/>
          </a:bodyPr>
          <a:lstStyle/>
          <a:p>
            <a:pPr>
              <a:spcBef>
                <a:spcPts val="600"/>
              </a:spcBef>
            </a:pPr>
            <a:r>
              <a:rPr lang="es-CL" b="1" dirty="0">
                <a:highlight>
                  <a:srgbClr val="FFFF00"/>
                </a:highlight>
              </a:rPr>
              <a:t>Reflexión del Papa Francisco:</a:t>
            </a:r>
          </a:p>
          <a:p>
            <a:pPr>
              <a:spcBef>
                <a:spcPts val="600"/>
              </a:spcBef>
            </a:pPr>
            <a:r>
              <a:rPr lang="es-CL" dirty="0"/>
              <a:t>“María camina desde Nazaret a la casa de Zacarías e Isabel, es el primer viaje de María que nos narra la Escritura. El primero de muchos. Irá de Galilea a Belén, donde nacerá Jesús; huirá a Egipto para salvar al Niño de Herodes. Irá también todos los años a Jerusalén para la Pascua, hasta seguir a Jesús en el Calvario. Estos viajes tienen una característica: no fueron caminos fáciles, exigieron valor y paciencia. Nos muestran que la Virgen conoce las subidas, conoce nuestras subidas: Ella es para nosotros hermana en el camino. Experta en la fatiga, sabe cómo darnos la mano en las asperezas, cuando nos encontramos ante los derroteros más abruptos de la vida. </a:t>
            </a:r>
          </a:p>
          <a:p>
            <a:pPr>
              <a:spcBef>
                <a:spcPts val="600"/>
              </a:spcBef>
            </a:pPr>
            <a:r>
              <a:rPr lang="es-CL" dirty="0"/>
              <a:t>Como buena mujer y madre, María sabe que el amor se hace camino en las pequeñas cuestiones cotidianas. Amor e ingenio maternal capaz de transformar una cueva de animales en la casa de Jesús, con unos pobres pañales y una montaña de ternura”.</a:t>
            </a:r>
          </a:p>
          <a:p>
            <a:pPr>
              <a:spcBef>
                <a:spcPts val="600"/>
              </a:spcBef>
            </a:pPr>
            <a:r>
              <a:rPr lang="es-CL" dirty="0"/>
              <a:t>S.S. Francisco (31 de mayo de 2019).</a:t>
            </a:r>
          </a:p>
        </p:txBody>
      </p:sp>
      <p:pic>
        <p:nvPicPr>
          <p:cNvPr id="26" name="Marcador de contenido 4">
            <a:extLst>
              <a:ext uri="{FF2B5EF4-FFF2-40B4-BE49-F238E27FC236}">
                <a16:creationId xmlns:a16="http://schemas.microsoft.com/office/drawing/2014/main" id="{5F49407F-2845-4E40-9574-E66849F32321}"/>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9262532" y="10"/>
            <a:ext cx="2997200" cy="6857990"/>
          </a:xfrm>
          <a:prstGeom prst="rect">
            <a:avLst/>
          </a:prstGeom>
        </p:spPr>
      </p:pic>
      <p:sp>
        <p:nvSpPr>
          <p:cNvPr id="11" name="Título 1">
            <a:extLst>
              <a:ext uri="{FF2B5EF4-FFF2-40B4-BE49-F238E27FC236}">
                <a16:creationId xmlns:a16="http://schemas.microsoft.com/office/drawing/2014/main" id="{BF2BEF05-6BED-354F-9188-72B5DA1D8EC0}"/>
              </a:ext>
            </a:extLst>
          </p:cNvPr>
          <p:cNvSpPr>
            <a:spLocks noGrp="1"/>
          </p:cNvSpPr>
          <p:nvPr>
            <p:ph type="title"/>
          </p:nvPr>
        </p:nvSpPr>
        <p:spPr>
          <a:xfrm>
            <a:off x="1579032" y="180418"/>
            <a:ext cx="6104467" cy="769216"/>
          </a:xfrm>
          <a:noFill/>
        </p:spPr>
        <p:txBody>
          <a:bodyPr vert="horz" lIns="91440" tIns="45720" rIns="91440" bIns="45720" rtlCol="0" anchor="b">
            <a:normAutofit/>
          </a:bodyPr>
          <a:lstStyle/>
          <a:p>
            <a:r>
              <a:rPr lang="en-US" sz="3600" dirty="0"/>
              <a:t>3º </a:t>
            </a:r>
            <a:r>
              <a:rPr lang="en-US" sz="3600" dirty="0" err="1"/>
              <a:t>Semana</a:t>
            </a:r>
            <a:r>
              <a:rPr lang="en-US" sz="3600" dirty="0"/>
              <a:t> – </a:t>
            </a:r>
            <a:r>
              <a:rPr lang="en-US" sz="3600" dirty="0" err="1"/>
              <a:t>Parte</a:t>
            </a:r>
            <a:r>
              <a:rPr lang="en-US" sz="3600" dirty="0"/>
              <a:t> 2</a:t>
            </a:r>
          </a:p>
        </p:txBody>
      </p:sp>
      <p:sp>
        <p:nvSpPr>
          <p:cNvPr id="12" name="Título 1">
            <a:extLst>
              <a:ext uri="{FF2B5EF4-FFF2-40B4-BE49-F238E27FC236}">
                <a16:creationId xmlns:a16="http://schemas.microsoft.com/office/drawing/2014/main" id="{1BD0996B-920C-024F-8988-C91FC2328E09}"/>
              </a:ext>
            </a:extLst>
          </p:cNvPr>
          <p:cNvSpPr txBox="1">
            <a:spLocks/>
          </p:cNvSpPr>
          <p:nvPr/>
        </p:nvSpPr>
        <p:spPr>
          <a:xfrm>
            <a:off x="1604789" y="889130"/>
            <a:ext cx="4590361" cy="352620"/>
          </a:xfrm>
          <a:prstGeom prst="rect">
            <a:avLst/>
          </a:prstGeom>
          <a:noFill/>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i="1" dirty="0">
                <a:highlight>
                  <a:srgbClr val="FFFF00"/>
                </a:highlight>
                <a:cs typeface="Arial" panose="020B0604020202020204" pitchFamily="34" charset="0"/>
              </a:rPr>
              <a:t>María, </a:t>
            </a:r>
            <a:r>
              <a:rPr lang="en-US" sz="2400" i="1" dirty="0" err="1">
                <a:highlight>
                  <a:srgbClr val="FFFF00"/>
                </a:highlight>
                <a:cs typeface="Arial" panose="020B0604020202020204" pitchFamily="34" charset="0"/>
              </a:rPr>
              <a:t>contigo</a:t>
            </a:r>
            <a:r>
              <a:rPr lang="en-US" sz="2400" i="1" dirty="0">
                <a:highlight>
                  <a:srgbClr val="FFFF00"/>
                </a:highlight>
                <a:cs typeface="Arial" panose="020B0604020202020204" pitchFamily="34" charset="0"/>
              </a:rPr>
              <a:t> </a:t>
            </a:r>
            <a:r>
              <a:rPr lang="en-US" sz="2400" i="1" dirty="0" err="1">
                <a:highlight>
                  <a:srgbClr val="FFFF00"/>
                </a:highlight>
                <a:cs typeface="Arial" panose="020B0604020202020204" pitchFamily="34" charset="0"/>
              </a:rPr>
              <a:t>somos</a:t>
            </a:r>
            <a:r>
              <a:rPr lang="en-US" sz="2400" i="1" dirty="0">
                <a:highlight>
                  <a:srgbClr val="FFFF00"/>
                </a:highlight>
                <a:cs typeface="Arial" panose="020B0604020202020204" pitchFamily="34" charset="0"/>
              </a:rPr>
              <a:t> </a:t>
            </a:r>
            <a:r>
              <a:rPr lang="en-US" sz="2400" i="1" dirty="0" err="1">
                <a:highlight>
                  <a:srgbClr val="FFFF00"/>
                </a:highlight>
                <a:cs typeface="Arial" panose="020B0604020202020204" pitchFamily="34" charset="0"/>
              </a:rPr>
              <a:t>más</a:t>
            </a:r>
            <a:r>
              <a:rPr lang="en-US" sz="2400" i="1" dirty="0">
                <a:highlight>
                  <a:srgbClr val="FFFF00"/>
                </a:highlight>
                <a:cs typeface="Arial" panose="020B0604020202020204" pitchFamily="34" charset="0"/>
              </a:rPr>
              <a:t> </a:t>
            </a:r>
            <a:r>
              <a:rPr lang="en-US" sz="2400" i="1" dirty="0" err="1">
                <a:highlight>
                  <a:srgbClr val="FFFF00"/>
                </a:highlight>
                <a:cs typeface="Arial" panose="020B0604020202020204" pitchFamily="34" charset="0"/>
              </a:rPr>
              <a:t>Solidarios</a:t>
            </a:r>
            <a:endParaRPr lang="en-US" sz="2400" i="1" dirty="0">
              <a:highlight>
                <a:srgbClr val="FFFF00"/>
              </a:highlight>
              <a:cs typeface="Arial" panose="020B0604020202020204" pitchFamily="34" charset="0"/>
            </a:endParaRPr>
          </a:p>
        </p:txBody>
      </p:sp>
      <p:pic>
        <p:nvPicPr>
          <p:cNvPr id="13" name="Imagen 12">
            <a:extLst>
              <a:ext uri="{FF2B5EF4-FFF2-40B4-BE49-F238E27FC236}">
                <a16:creationId xmlns:a16="http://schemas.microsoft.com/office/drawing/2014/main" id="{608F48E1-86C3-834D-9C4F-A58FDD56744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4725" y="-36548"/>
            <a:ext cx="1346200" cy="1667569"/>
          </a:xfrm>
          <a:prstGeom prst="rect">
            <a:avLst/>
          </a:prstGeom>
        </p:spPr>
      </p:pic>
    </p:spTree>
    <p:extLst>
      <p:ext uri="{BB962C8B-B14F-4D97-AF65-F5344CB8AC3E}">
        <p14:creationId xmlns:p14="http://schemas.microsoft.com/office/powerpoint/2010/main" val="35637627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9">
            <a:extLst>
              <a:ext uri="{FF2B5EF4-FFF2-40B4-BE49-F238E27FC236}">
                <a16:creationId xmlns:a16="http://schemas.microsoft.com/office/drawing/2014/main" id="{0B3B749F-C6E1-AA45-B90E-4170B4551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9">
            <a:extLst>
              <a:ext uri="{FF2B5EF4-FFF2-40B4-BE49-F238E27FC236}">
                <a16:creationId xmlns:a16="http://schemas.microsoft.com/office/drawing/2014/main" id="{6F45B316-C4A8-BE46-8AA5-70EE04F4A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adroTexto 15">
            <a:extLst>
              <a:ext uri="{FF2B5EF4-FFF2-40B4-BE49-F238E27FC236}">
                <a16:creationId xmlns:a16="http://schemas.microsoft.com/office/drawing/2014/main" id="{B616D673-C647-6749-9E29-EB265145AA29}"/>
              </a:ext>
            </a:extLst>
          </p:cNvPr>
          <p:cNvSpPr txBox="1"/>
          <p:nvPr/>
        </p:nvSpPr>
        <p:spPr>
          <a:xfrm>
            <a:off x="927279" y="1910604"/>
            <a:ext cx="7662929" cy="4893647"/>
          </a:xfrm>
          <a:prstGeom prst="rect">
            <a:avLst/>
          </a:prstGeom>
          <a:noFill/>
        </p:spPr>
        <p:txBody>
          <a:bodyPr wrap="square" rtlCol="0">
            <a:spAutoFit/>
          </a:bodyPr>
          <a:lstStyle/>
          <a:p>
            <a:r>
              <a:rPr lang="es-CL" sz="2400" b="1" dirty="0">
                <a:highlight>
                  <a:srgbClr val="FFFF00"/>
                </a:highlight>
              </a:rPr>
              <a:t>Petición</a:t>
            </a:r>
          </a:p>
          <a:p>
            <a:endParaRPr lang="es-CL" sz="2400" dirty="0"/>
          </a:p>
          <a:p>
            <a:pPr marL="342900" indent="-342900">
              <a:buFont typeface="+mj-lt"/>
              <a:buAutoNum type="arabicPeriod"/>
            </a:pPr>
            <a:r>
              <a:rPr lang="es-CL" sz="2400" dirty="0"/>
              <a:t>A ti, amiga atenta, que fuiste al encuentro de tu prima anciana, hoy te encomendamos a los ancianos, especialmente a los que se sienten más solos y abandonados. Ayúdanos a gestar una sociedad en la que nadie se sienta descartado, y en que cada persona sea valorada en sí misma. </a:t>
            </a:r>
            <a:r>
              <a:rPr lang="es-CL" sz="2400" b="1" dirty="0"/>
              <a:t>Con María, roguemos al Señor </a:t>
            </a:r>
            <a:r>
              <a:rPr lang="es-CL" sz="2400" dirty="0"/>
              <a:t>/ y se responden con: Escúchanos, Señor, te rogamos.</a:t>
            </a:r>
          </a:p>
          <a:p>
            <a:endParaRPr lang="es-CL" sz="2400" dirty="0"/>
          </a:p>
          <a:p>
            <a:r>
              <a:rPr lang="es-CL" sz="2400" dirty="0"/>
              <a:t>Otras peticiones del curso, se terminan con: </a:t>
            </a:r>
            <a:r>
              <a:rPr lang="es-CL" sz="2400" b="1" dirty="0"/>
              <a:t>Con María, roguemos al Señor </a:t>
            </a:r>
            <a:r>
              <a:rPr lang="es-CL" sz="2400" dirty="0"/>
              <a:t>/ y se responden con: Escúchanos, Señor, te rogamos.</a:t>
            </a:r>
          </a:p>
        </p:txBody>
      </p:sp>
      <p:pic>
        <p:nvPicPr>
          <p:cNvPr id="28" name="Marcador de contenido 4">
            <a:extLst>
              <a:ext uri="{FF2B5EF4-FFF2-40B4-BE49-F238E27FC236}">
                <a16:creationId xmlns:a16="http://schemas.microsoft.com/office/drawing/2014/main" id="{25763830-A4D9-A74F-B06E-69AFB97E1D56}"/>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9262532" y="10"/>
            <a:ext cx="2997200" cy="6857990"/>
          </a:xfrm>
          <a:prstGeom prst="rect">
            <a:avLst/>
          </a:prstGeom>
        </p:spPr>
      </p:pic>
      <p:sp>
        <p:nvSpPr>
          <p:cNvPr id="29" name="Título 1">
            <a:extLst>
              <a:ext uri="{FF2B5EF4-FFF2-40B4-BE49-F238E27FC236}">
                <a16:creationId xmlns:a16="http://schemas.microsoft.com/office/drawing/2014/main" id="{49393137-823F-4C41-BA5E-B5CDE713D880}"/>
              </a:ext>
            </a:extLst>
          </p:cNvPr>
          <p:cNvSpPr>
            <a:spLocks noGrp="1"/>
          </p:cNvSpPr>
          <p:nvPr>
            <p:ph type="title"/>
          </p:nvPr>
        </p:nvSpPr>
        <p:spPr>
          <a:xfrm>
            <a:off x="1579032" y="180418"/>
            <a:ext cx="6104467" cy="769216"/>
          </a:xfrm>
          <a:noFill/>
        </p:spPr>
        <p:txBody>
          <a:bodyPr vert="horz" lIns="91440" tIns="45720" rIns="91440" bIns="45720" rtlCol="0" anchor="b">
            <a:normAutofit/>
          </a:bodyPr>
          <a:lstStyle/>
          <a:p>
            <a:r>
              <a:rPr lang="en-US" sz="3600" dirty="0"/>
              <a:t>3º </a:t>
            </a:r>
            <a:r>
              <a:rPr lang="en-US" sz="3600" dirty="0" err="1"/>
              <a:t>Semana</a:t>
            </a:r>
            <a:r>
              <a:rPr lang="en-US" sz="3600" dirty="0"/>
              <a:t> – </a:t>
            </a:r>
            <a:r>
              <a:rPr lang="en-US" sz="3600" dirty="0" err="1"/>
              <a:t>Parte</a:t>
            </a:r>
            <a:r>
              <a:rPr lang="en-US" sz="3600" dirty="0"/>
              <a:t> 2</a:t>
            </a:r>
          </a:p>
        </p:txBody>
      </p:sp>
      <p:sp>
        <p:nvSpPr>
          <p:cNvPr id="30" name="Título 1">
            <a:extLst>
              <a:ext uri="{FF2B5EF4-FFF2-40B4-BE49-F238E27FC236}">
                <a16:creationId xmlns:a16="http://schemas.microsoft.com/office/drawing/2014/main" id="{1B0D440B-CAE1-2E4A-B12A-A189722BA4BE}"/>
              </a:ext>
            </a:extLst>
          </p:cNvPr>
          <p:cNvSpPr txBox="1">
            <a:spLocks/>
          </p:cNvSpPr>
          <p:nvPr/>
        </p:nvSpPr>
        <p:spPr>
          <a:xfrm>
            <a:off x="1604789" y="889130"/>
            <a:ext cx="4590361" cy="352620"/>
          </a:xfrm>
          <a:prstGeom prst="rect">
            <a:avLst/>
          </a:prstGeom>
          <a:noFill/>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i="1" dirty="0">
                <a:highlight>
                  <a:srgbClr val="FFFF00"/>
                </a:highlight>
                <a:cs typeface="Arial" panose="020B0604020202020204" pitchFamily="34" charset="0"/>
              </a:rPr>
              <a:t>María, </a:t>
            </a:r>
            <a:r>
              <a:rPr lang="en-US" sz="2400" i="1" dirty="0" err="1">
                <a:highlight>
                  <a:srgbClr val="FFFF00"/>
                </a:highlight>
                <a:cs typeface="Arial" panose="020B0604020202020204" pitchFamily="34" charset="0"/>
              </a:rPr>
              <a:t>contigo</a:t>
            </a:r>
            <a:r>
              <a:rPr lang="en-US" sz="2400" i="1" dirty="0">
                <a:highlight>
                  <a:srgbClr val="FFFF00"/>
                </a:highlight>
                <a:cs typeface="Arial" panose="020B0604020202020204" pitchFamily="34" charset="0"/>
              </a:rPr>
              <a:t> </a:t>
            </a:r>
            <a:r>
              <a:rPr lang="en-US" sz="2400" i="1" dirty="0" err="1">
                <a:highlight>
                  <a:srgbClr val="FFFF00"/>
                </a:highlight>
                <a:cs typeface="Arial" panose="020B0604020202020204" pitchFamily="34" charset="0"/>
              </a:rPr>
              <a:t>somos</a:t>
            </a:r>
            <a:r>
              <a:rPr lang="en-US" sz="2400" i="1" dirty="0">
                <a:highlight>
                  <a:srgbClr val="FFFF00"/>
                </a:highlight>
                <a:cs typeface="Arial" panose="020B0604020202020204" pitchFamily="34" charset="0"/>
              </a:rPr>
              <a:t> </a:t>
            </a:r>
            <a:r>
              <a:rPr lang="en-US" sz="2400" i="1" dirty="0" err="1">
                <a:highlight>
                  <a:srgbClr val="FFFF00"/>
                </a:highlight>
                <a:cs typeface="Arial" panose="020B0604020202020204" pitchFamily="34" charset="0"/>
              </a:rPr>
              <a:t>más</a:t>
            </a:r>
            <a:r>
              <a:rPr lang="en-US" sz="2400" i="1" dirty="0">
                <a:highlight>
                  <a:srgbClr val="FFFF00"/>
                </a:highlight>
                <a:cs typeface="Arial" panose="020B0604020202020204" pitchFamily="34" charset="0"/>
              </a:rPr>
              <a:t> </a:t>
            </a:r>
            <a:r>
              <a:rPr lang="en-US" sz="2400" i="1" dirty="0" err="1">
                <a:highlight>
                  <a:srgbClr val="FFFF00"/>
                </a:highlight>
                <a:cs typeface="Arial" panose="020B0604020202020204" pitchFamily="34" charset="0"/>
              </a:rPr>
              <a:t>Solidarios</a:t>
            </a:r>
            <a:endParaRPr lang="en-US" sz="2400" i="1" dirty="0">
              <a:highlight>
                <a:srgbClr val="FFFF00"/>
              </a:highlight>
              <a:cs typeface="Arial" panose="020B0604020202020204" pitchFamily="34" charset="0"/>
            </a:endParaRPr>
          </a:p>
        </p:txBody>
      </p:sp>
      <p:pic>
        <p:nvPicPr>
          <p:cNvPr id="31" name="Imagen 30">
            <a:extLst>
              <a:ext uri="{FF2B5EF4-FFF2-40B4-BE49-F238E27FC236}">
                <a16:creationId xmlns:a16="http://schemas.microsoft.com/office/drawing/2014/main" id="{F1D2A623-E0F9-194E-AD6F-B8AB3CBDFCE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4725" y="-36548"/>
            <a:ext cx="1346200" cy="1667569"/>
          </a:xfrm>
          <a:prstGeom prst="rect">
            <a:avLst/>
          </a:prstGeom>
        </p:spPr>
      </p:pic>
    </p:spTree>
    <p:extLst>
      <p:ext uri="{BB962C8B-B14F-4D97-AF65-F5344CB8AC3E}">
        <p14:creationId xmlns:p14="http://schemas.microsoft.com/office/powerpoint/2010/main" val="26811415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9">
            <a:extLst>
              <a:ext uri="{FF2B5EF4-FFF2-40B4-BE49-F238E27FC236}">
                <a16:creationId xmlns:a16="http://schemas.microsoft.com/office/drawing/2014/main" id="{0B3B749F-C6E1-AA45-B90E-4170B4551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Marcador de contenido 4">
            <a:extLst>
              <a:ext uri="{FF2B5EF4-FFF2-40B4-BE49-F238E27FC236}">
                <a16:creationId xmlns:a16="http://schemas.microsoft.com/office/drawing/2014/main" id="{5F49407F-2845-4E40-9574-E66849F32321}"/>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9262532" y="10"/>
            <a:ext cx="2997200" cy="6857990"/>
          </a:xfrm>
          <a:prstGeom prst="rect">
            <a:avLst/>
          </a:prstGeom>
        </p:spPr>
      </p:pic>
      <p:sp>
        <p:nvSpPr>
          <p:cNvPr id="9" name="CuadroTexto 8">
            <a:extLst>
              <a:ext uri="{FF2B5EF4-FFF2-40B4-BE49-F238E27FC236}">
                <a16:creationId xmlns:a16="http://schemas.microsoft.com/office/drawing/2014/main" id="{FB77A1F3-2949-EE48-95E7-7C405F596A99}"/>
              </a:ext>
            </a:extLst>
          </p:cNvPr>
          <p:cNvSpPr txBox="1"/>
          <p:nvPr/>
        </p:nvSpPr>
        <p:spPr>
          <a:xfrm>
            <a:off x="927279" y="1910604"/>
            <a:ext cx="7366715" cy="4298613"/>
          </a:xfrm>
          <a:prstGeom prst="rect">
            <a:avLst/>
          </a:prstGeom>
          <a:noFill/>
        </p:spPr>
        <p:txBody>
          <a:bodyPr wrap="square" rtlCol="0">
            <a:spAutoFit/>
          </a:bodyPr>
          <a:lstStyle/>
          <a:p>
            <a:r>
              <a:rPr lang="es-CL" sz="2400" b="1" dirty="0">
                <a:highlight>
                  <a:srgbClr val="FFFF00"/>
                </a:highlight>
              </a:rPr>
              <a:t>Digamos juntos…</a:t>
            </a:r>
          </a:p>
          <a:p>
            <a:endParaRPr lang="es-CL" sz="2400" dirty="0"/>
          </a:p>
          <a:p>
            <a:pPr lvl="3" algn="ctr">
              <a:spcBef>
                <a:spcPts val="800"/>
              </a:spcBef>
              <a:spcAft>
                <a:spcPts val="800"/>
              </a:spcAft>
            </a:pPr>
            <a:r>
              <a:rPr lang="es-CL" sz="2400" b="1" i="1" dirty="0">
                <a:cs typeface="Arial Narrow" panose="020B0604020202020204" pitchFamily="34" charset="0"/>
              </a:rPr>
              <a:t>Dios te salve, María; llena eres de gracia; el Señor es contigo; bendita tú eres entre todas las mujeres, y bendito es el fruto de tu vientre, Jesús.</a:t>
            </a:r>
          </a:p>
          <a:p>
            <a:pPr lvl="3" algn="ctr">
              <a:spcBef>
                <a:spcPts val="800"/>
              </a:spcBef>
              <a:spcAft>
                <a:spcPts val="800"/>
              </a:spcAft>
            </a:pPr>
            <a:r>
              <a:rPr lang="es-CL" sz="2400" b="1" i="1" dirty="0">
                <a:cs typeface="Arial Narrow" panose="020B0604020202020204" pitchFamily="34" charset="0"/>
              </a:rPr>
              <a:t>Santa María, Madre de Dios, ruega por nosotros, pecadores, ahora y en la hora de nuestra muerte. </a:t>
            </a:r>
          </a:p>
          <a:p>
            <a:pPr lvl="3" algn="ctr">
              <a:spcBef>
                <a:spcPts val="800"/>
              </a:spcBef>
              <a:spcAft>
                <a:spcPts val="800"/>
              </a:spcAft>
            </a:pPr>
            <a:r>
              <a:rPr lang="es-CL" sz="2400" b="1" i="1" dirty="0">
                <a:cs typeface="Arial Narrow" panose="020B0604020202020204" pitchFamily="34" charset="0"/>
              </a:rPr>
              <a:t>Amén.</a:t>
            </a:r>
          </a:p>
        </p:txBody>
      </p:sp>
      <p:sp>
        <p:nvSpPr>
          <p:cNvPr id="12" name="Título 1">
            <a:extLst>
              <a:ext uri="{FF2B5EF4-FFF2-40B4-BE49-F238E27FC236}">
                <a16:creationId xmlns:a16="http://schemas.microsoft.com/office/drawing/2014/main" id="{441137BB-2B73-5644-AB3D-EC34ABFE77D9}"/>
              </a:ext>
            </a:extLst>
          </p:cNvPr>
          <p:cNvSpPr>
            <a:spLocks noGrp="1"/>
          </p:cNvSpPr>
          <p:nvPr>
            <p:ph type="title"/>
          </p:nvPr>
        </p:nvSpPr>
        <p:spPr>
          <a:xfrm>
            <a:off x="1579032" y="180418"/>
            <a:ext cx="6104467" cy="769216"/>
          </a:xfrm>
          <a:noFill/>
        </p:spPr>
        <p:txBody>
          <a:bodyPr vert="horz" lIns="91440" tIns="45720" rIns="91440" bIns="45720" rtlCol="0" anchor="b">
            <a:normAutofit/>
          </a:bodyPr>
          <a:lstStyle/>
          <a:p>
            <a:r>
              <a:rPr lang="en-US" sz="3600" dirty="0"/>
              <a:t>3º </a:t>
            </a:r>
            <a:r>
              <a:rPr lang="en-US" sz="3600" dirty="0" err="1"/>
              <a:t>Semana</a:t>
            </a:r>
            <a:r>
              <a:rPr lang="en-US" sz="3600" dirty="0"/>
              <a:t> – </a:t>
            </a:r>
            <a:r>
              <a:rPr lang="en-US" sz="3600" dirty="0" err="1"/>
              <a:t>Parte</a:t>
            </a:r>
            <a:r>
              <a:rPr lang="en-US" sz="3600" dirty="0"/>
              <a:t> 2</a:t>
            </a:r>
          </a:p>
        </p:txBody>
      </p:sp>
      <p:sp>
        <p:nvSpPr>
          <p:cNvPr id="13" name="Título 1">
            <a:extLst>
              <a:ext uri="{FF2B5EF4-FFF2-40B4-BE49-F238E27FC236}">
                <a16:creationId xmlns:a16="http://schemas.microsoft.com/office/drawing/2014/main" id="{205AD344-7888-9A42-98E2-2B95784B010E}"/>
              </a:ext>
            </a:extLst>
          </p:cNvPr>
          <p:cNvSpPr txBox="1">
            <a:spLocks/>
          </p:cNvSpPr>
          <p:nvPr/>
        </p:nvSpPr>
        <p:spPr>
          <a:xfrm>
            <a:off x="1604789" y="889130"/>
            <a:ext cx="4590361" cy="352620"/>
          </a:xfrm>
          <a:prstGeom prst="rect">
            <a:avLst/>
          </a:prstGeom>
          <a:noFill/>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i="1" dirty="0">
                <a:highlight>
                  <a:srgbClr val="FFFF00"/>
                </a:highlight>
                <a:cs typeface="Arial" panose="020B0604020202020204" pitchFamily="34" charset="0"/>
              </a:rPr>
              <a:t>María, </a:t>
            </a:r>
            <a:r>
              <a:rPr lang="en-US" sz="2400" i="1" dirty="0" err="1">
                <a:highlight>
                  <a:srgbClr val="FFFF00"/>
                </a:highlight>
                <a:cs typeface="Arial" panose="020B0604020202020204" pitchFamily="34" charset="0"/>
              </a:rPr>
              <a:t>contigo</a:t>
            </a:r>
            <a:r>
              <a:rPr lang="en-US" sz="2400" i="1" dirty="0">
                <a:highlight>
                  <a:srgbClr val="FFFF00"/>
                </a:highlight>
                <a:cs typeface="Arial" panose="020B0604020202020204" pitchFamily="34" charset="0"/>
              </a:rPr>
              <a:t> </a:t>
            </a:r>
            <a:r>
              <a:rPr lang="en-US" sz="2400" i="1" dirty="0" err="1">
                <a:highlight>
                  <a:srgbClr val="FFFF00"/>
                </a:highlight>
                <a:cs typeface="Arial" panose="020B0604020202020204" pitchFamily="34" charset="0"/>
              </a:rPr>
              <a:t>somos</a:t>
            </a:r>
            <a:r>
              <a:rPr lang="en-US" sz="2400" i="1" dirty="0">
                <a:highlight>
                  <a:srgbClr val="FFFF00"/>
                </a:highlight>
                <a:cs typeface="Arial" panose="020B0604020202020204" pitchFamily="34" charset="0"/>
              </a:rPr>
              <a:t> </a:t>
            </a:r>
            <a:r>
              <a:rPr lang="en-US" sz="2400" i="1" dirty="0" err="1">
                <a:highlight>
                  <a:srgbClr val="FFFF00"/>
                </a:highlight>
                <a:cs typeface="Arial" panose="020B0604020202020204" pitchFamily="34" charset="0"/>
              </a:rPr>
              <a:t>más</a:t>
            </a:r>
            <a:r>
              <a:rPr lang="en-US" sz="2400" i="1" dirty="0">
                <a:highlight>
                  <a:srgbClr val="FFFF00"/>
                </a:highlight>
                <a:cs typeface="Arial" panose="020B0604020202020204" pitchFamily="34" charset="0"/>
              </a:rPr>
              <a:t> </a:t>
            </a:r>
            <a:r>
              <a:rPr lang="en-US" sz="2400" i="1" dirty="0" err="1">
                <a:highlight>
                  <a:srgbClr val="FFFF00"/>
                </a:highlight>
                <a:cs typeface="Arial" panose="020B0604020202020204" pitchFamily="34" charset="0"/>
              </a:rPr>
              <a:t>Solidarios</a:t>
            </a:r>
            <a:endParaRPr lang="en-US" sz="2400" i="1" dirty="0">
              <a:highlight>
                <a:srgbClr val="FFFF00"/>
              </a:highlight>
              <a:cs typeface="Arial" panose="020B0604020202020204" pitchFamily="34" charset="0"/>
            </a:endParaRPr>
          </a:p>
        </p:txBody>
      </p:sp>
      <p:pic>
        <p:nvPicPr>
          <p:cNvPr id="14" name="Imagen 13">
            <a:extLst>
              <a:ext uri="{FF2B5EF4-FFF2-40B4-BE49-F238E27FC236}">
                <a16:creationId xmlns:a16="http://schemas.microsoft.com/office/drawing/2014/main" id="{685DCCD1-96C3-8046-B1A2-D11066436D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4725" y="-36548"/>
            <a:ext cx="1346200" cy="1667569"/>
          </a:xfrm>
          <a:prstGeom prst="rect">
            <a:avLst/>
          </a:prstGeom>
        </p:spPr>
      </p:pic>
    </p:spTree>
    <p:extLst>
      <p:ext uri="{BB962C8B-B14F-4D97-AF65-F5344CB8AC3E}">
        <p14:creationId xmlns:p14="http://schemas.microsoft.com/office/powerpoint/2010/main" val="13967574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782</Words>
  <Application>Microsoft Macintosh PowerPoint</Application>
  <PresentationFormat>Panorámica</PresentationFormat>
  <Paragraphs>56</Paragraphs>
  <Slides>10</Slides>
  <Notes>0</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10</vt:i4>
      </vt:variant>
    </vt:vector>
  </HeadingPairs>
  <TitlesOfParts>
    <vt:vector size="15" baseType="lpstr">
      <vt:lpstr>Arial</vt:lpstr>
      <vt:lpstr>Arial Narrow</vt:lpstr>
      <vt:lpstr>Calibri</vt:lpstr>
      <vt:lpstr>Calibri Light</vt:lpstr>
      <vt:lpstr>Tema de Office</vt:lpstr>
      <vt:lpstr>Presentación de PowerPoint</vt:lpstr>
      <vt:lpstr>3º Semana - Parte 1</vt:lpstr>
      <vt:lpstr>3º Semana - Parte 1</vt:lpstr>
      <vt:lpstr>3º Semana - Parte 1</vt:lpstr>
      <vt:lpstr>3º Semana - Parte 1</vt:lpstr>
      <vt:lpstr>3º Semana – Parte 2</vt:lpstr>
      <vt:lpstr>3º Semana – Parte 2</vt:lpstr>
      <vt:lpstr>3º Semana – Parte 2</vt:lpstr>
      <vt:lpstr>3º Semana – Parte 2</vt:lpstr>
      <vt:lpstr>3º Semana – Parte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Ignacio Muñoz Flores</dc:creator>
  <cp:lastModifiedBy>Ignacio Muñoz Flores</cp:lastModifiedBy>
  <cp:revision>13</cp:revision>
  <dcterms:created xsi:type="dcterms:W3CDTF">2020-11-09T04:07:09Z</dcterms:created>
  <dcterms:modified xsi:type="dcterms:W3CDTF">2020-11-23T02:42:24Z</dcterms:modified>
</cp:coreProperties>
</file>