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61" r:id="rId3"/>
    <p:sldId id="266" r:id="rId4"/>
    <p:sldId id="265" r:id="rId5"/>
    <p:sldId id="273" r:id="rId6"/>
    <p:sldId id="272" r:id="rId7"/>
    <p:sldId id="268" r:id="rId8"/>
    <p:sldId id="269" r:id="rId9"/>
    <p:sldId id="270" r:id="rId10"/>
    <p:sldId id="271" r:id="rId11"/>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56"/>
    <p:restoredTop sz="94189"/>
  </p:normalViewPr>
  <p:slideViewPr>
    <p:cSldViewPr snapToGrid="0" snapToObjects="1">
      <p:cViewPr>
        <p:scale>
          <a:sx n="100" d="100"/>
          <a:sy n="100" d="100"/>
        </p:scale>
        <p:origin x="504" y="6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BC1D82-4AA7-DB4C-93AB-BF2614D7AB7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425DBD70-9FC3-AE4B-82AD-B3A55037CF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28400BE4-4A54-8C44-9D67-001B07569EA6}"/>
              </a:ext>
            </a:extLst>
          </p:cNvPr>
          <p:cNvSpPr>
            <a:spLocks noGrp="1"/>
          </p:cNvSpPr>
          <p:nvPr>
            <p:ph type="dt" sz="half" idx="10"/>
          </p:nvPr>
        </p:nvSpPr>
        <p:spPr/>
        <p:txBody>
          <a:bodyPr/>
          <a:lstStyle/>
          <a:p>
            <a:fld id="{BF4806DD-30E1-4E48-AD90-E7FC679CCF5F}" type="datetimeFigureOut">
              <a:rPr lang="es-CL" smtClean="0"/>
              <a:t>26-11-20</a:t>
            </a:fld>
            <a:endParaRPr lang="es-CL"/>
          </a:p>
        </p:txBody>
      </p:sp>
      <p:sp>
        <p:nvSpPr>
          <p:cNvPr id="5" name="Marcador de pie de página 4">
            <a:extLst>
              <a:ext uri="{FF2B5EF4-FFF2-40B4-BE49-F238E27FC236}">
                <a16:creationId xmlns:a16="http://schemas.microsoft.com/office/drawing/2014/main" id="{DBE1D1E5-6811-DF48-9CD3-585FD016A96C}"/>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6A9A521E-92E1-4642-A4BA-9F989B15B684}"/>
              </a:ext>
            </a:extLst>
          </p:cNvPr>
          <p:cNvSpPr>
            <a:spLocks noGrp="1"/>
          </p:cNvSpPr>
          <p:nvPr>
            <p:ph type="sldNum" sz="quarter" idx="12"/>
          </p:nvPr>
        </p:nvSpPr>
        <p:spPr/>
        <p:txBody>
          <a:bodyPr/>
          <a:lstStyle/>
          <a:p>
            <a:fld id="{010F4C1F-DEBC-444E-B84A-F441970823EC}" type="slidenum">
              <a:rPr lang="es-CL" smtClean="0"/>
              <a:t>‹Nº›</a:t>
            </a:fld>
            <a:endParaRPr lang="es-CL"/>
          </a:p>
        </p:txBody>
      </p:sp>
    </p:spTree>
    <p:extLst>
      <p:ext uri="{BB962C8B-B14F-4D97-AF65-F5344CB8AC3E}">
        <p14:creationId xmlns:p14="http://schemas.microsoft.com/office/powerpoint/2010/main" val="1372647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8F74AA-E633-3941-82C9-5CE4B085C6BD}"/>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5D748AE9-8CCD-8049-9F34-858D69CB7CB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090149F8-E064-A449-A1DF-0BB272E54ADA}"/>
              </a:ext>
            </a:extLst>
          </p:cNvPr>
          <p:cNvSpPr>
            <a:spLocks noGrp="1"/>
          </p:cNvSpPr>
          <p:nvPr>
            <p:ph type="dt" sz="half" idx="10"/>
          </p:nvPr>
        </p:nvSpPr>
        <p:spPr/>
        <p:txBody>
          <a:bodyPr/>
          <a:lstStyle/>
          <a:p>
            <a:fld id="{BF4806DD-30E1-4E48-AD90-E7FC679CCF5F}" type="datetimeFigureOut">
              <a:rPr lang="es-CL" smtClean="0"/>
              <a:t>26-11-20</a:t>
            </a:fld>
            <a:endParaRPr lang="es-CL"/>
          </a:p>
        </p:txBody>
      </p:sp>
      <p:sp>
        <p:nvSpPr>
          <p:cNvPr id="5" name="Marcador de pie de página 4">
            <a:extLst>
              <a:ext uri="{FF2B5EF4-FFF2-40B4-BE49-F238E27FC236}">
                <a16:creationId xmlns:a16="http://schemas.microsoft.com/office/drawing/2014/main" id="{2A293C74-F144-1748-891F-E9860BC45F1F}"/>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A03D3A09-5342-9444-B7F9-7F0C35246A7E}"/>
              </a:ext>
            </a:extLst>
          </p:cNvPr>
          <p:cNvSpPr>
            <a:spLocks noGrp="1"/>
          </p:cNvSpPr>
          <p:nvPr>
            <p:ph type="sldNum" sz="quarter" idx="12"/>
          </p:nvPr>
        </p:nvSpPr>
        <p:spPr/>
        <p:txBody>
          <a:bodyPr/>
          <a:lstStyle/>
          <a:p>
            <a:fld id="{010F4C1F-DEBC-444E-B84A-F441970823EC}" type="slidenum">
              <a:rPr lang="es-CL" smtClean="0"/>
              <a:t>‹Nº›</a:t>
            </a:fld>
            <a:endParaRPr lang="es-CL"/>
          </a:p>
        </p:txBody>
      </p:sp>
    </p:spTree>
    <p:extLst>
      <p:ext uri="{BB962C8B-B14F-4D97-AF65-F5344CB8AC3E}">
        <p14:creationId xmlns:p14="http://schemas.microsoft.com/office/powerpoint/2010/main" val="3746507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0074C2B-8E5B-6B43-BE48-43A741C3BDC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D02687BD-7607-5C43-83EB-D2900A29E2F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9EAF1538-05D5-9248-B790-3017FA1B3FDF}"/>
              </a:ext>
            </a:extLst>
          </p:cNvPr>
          <p:cNvSpPr>
            <a:spLocks noGrp="1"/>
          </p:cNvSpPr>
          <p:nvPr>
            <p:ph type="dt" sz="half" idx="10"/>
          </p:nvPr>
        </p:nvSpPr>
        <p:spPr/>
        <p:txBody>
          <a:bodyPr/>
          <a:lstStyle/>
          <a:p>
            <a:fld id="{BF4806DD-30E1-4E48-AD90-E7FC679CCF5F}" type="datetimeFigureOut">
              <a:rPr lang="es-CL" smtClean="0"/>
              <a:t>26-11-20</a:t>
            </a:fld>
            <a:endParaRPr lang="es-CL"/>
          </a:p>
        </p:txBody>
      </p:sp>
      <p:sp>
        <p:nvSpPr>
          <p:cNvPr id="5" name="Marcador de pie de página 4">
            <a:extLst>
              <a:ext uri="{FF2B5EF4-FFF2-40B4-BE49-F238E27FC236}">
                <a16:creationId xmlns:a16="http://schemas.microsoft.com/office/drawing/2014/main" id="{203B22E3-5FE2-1540-8009-EE83031802EB}"/>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6DD009FE-D2DD-C247-A675-96AA77FBE106}"/>
              </a:ext>
            </a:extLst>
          </p:cNvPr>
          <p:cNvSpPr>
            <a:spLocks noGrp="1"/>
          </p:cNvSpPr>
          <p:nvPr>
            <p:ph type="sldNum" sz="quarter" idx="12"/>
          </p:nvPr>
        </p:nvSpPr>
        <p:spPr/>
        <p:txBody>
          <a:bodyPr/>
          <a:lstStyle/>
          <a:p>
            <a:fld id="{010F4C1F-DEBC-444E-B84A-F441970823EC}" type="slidenum">
              <a:rPr lang="es-CL" smtClean="0"/>
              <a:t>‹Nº›</a:t>
            </a:fld>
            <a:endParaRPr lang="es-CL"/>
          </a:p>
        </p:txBody>
      </p:sp>
    </p:spTree>
    <p:extLst>
      <p:ext uri="{BB962C8B-B14F-4D97-AF65-F5344CB8AC3E}">
        <p14:creationId xmlns:p14="http://schemas.microsoft.com/office/powerpoint/2010/main" val="3319162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FC07A5-CDC3-BB4A-96D5-A4DE858F9595}"/>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8E251774-417B-E14C-ACC9-F2E3CE45A16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82E5004E-0EA0-E543-BD30-B7832DB49ABC}"/>
              </a:ext>
            </a:extLst>
          </p:cNvPr>
          <p:cNvSpPr>
            <a:spLocks noGrp="1"/>
          </p:cNvSpPr>
          <p:nvPr>
            <p:ph type="dt" sz="half" idx="10"/>
          </p:nvPr>
        </p:nvSpPr>
        <p:spPr/>
        <p:txBody>
          <a:bodyPr/>
          <a:lstStyle/>
          <a:p>
            <a:fld id="{BF4806DD-30E1-4E48-AD90-E7FC679CCF5F}" type="datetimeFigureOut">
              <a:rPr lang="es-CL" smtClean="0"/>
              <a:t>26-11-20</a:t>
            </a:fld>
            <a:endParaRPr lang="es-CL"/>
          </a:p>
        </p:txBody>
      </p:sp>
      <p:sp>
        <p:nvSpPr>
          <p:cNvPr id="5" name="Marcador de pie de página 4">
            <a:extLst>
              <a:ext uri="{FF2B5EF4-FFF2-40B4-BE49-F238E27FC236}">
                <a16:creationId xmlns:a16="http://schemas.microsoft.com/office/drawing/2014/main" id="{B53C3D05-5DB1-9347-9D7F-4C70A01447F3}"/>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76AB13F3-6BF7-D146-89FE-5B6CDF9EEA25}"/>
              </a:ext>
            </a:extLst>
          </p:cNvPr>
          <p:cNvSpPr>
            <a:spLocks noGrp="1"/>
          </p:cNvSpPr>
          <p:nvPr>
            <p:ph type="sldNum" sz="quarter" idx="12"/>
          </p:nvPr>
        </p:nvSpPr>
        <p:spPr/>
        <p:txBody>
          <a:bodyPr/>
          <a:lstStyle/>
          <a:p>
            <a:fld id="{010F4C1F-DEBC-444E-B84A-F441970823EC}" type="slidenum">
              <a:rPr lang="es-CL" smtClean="0"/>
              <a:t>‹Nº›</a:t>
            </a:fld>
            <a:endParaRPr lang="es-CL"/>
          </a:p>
        </p:txBody>
      </p:sp>
    </p:spTree>
    <p:extLst>
      <p:ext uri="{BB962C8B-B14F-4D97-AF65-F5344CB8AC3E}">
        <p14:creationId xmlns:p14="http://schemas.microsoft.com/office/powerpoint/2010/main" val="454744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628DAD-3AA3-6C42-8D53-6867AEFCBDC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9F77006C-EB88-F441-B017-8EBCED230A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C8C5623-83F3-D142-A692-B30E85095E1C}"/>
              </a:ext>
            </a:extLst>
          </p:cNvPr>
          <p:cNvSpPr>
            <a:spLocks noGrp="1"/>
          </p:cNvSpPr>
          <p:nvPr>
            <p:ph type="dt" sz="half" idx="10"/>
          </p:nvPr>
        </p:nvSpPr>
        <p:spPr/>
        <p:txBody>
          <a:bodyPr/>
          <a:lstStyle/>
          <a:p>
            <a:fld id="{BF4806DD-30E1-4E48-AD90-E7FC679CCF5F}" type="datetimeFigureOut">
              <a:rPr lang="es-CL" smtClean="0"/>
              <a:t>26-11-20</a:t>
            </a:fld>
            <a:endParaRPr lang="es-CL"/>
          </a:p>
        </p:txBody>
      </p:sp>
      <p:sp>
        <p:nvSpPr>
          <p:cNvPr id="5" name="Marcador de pie de página 4">
            <a:extLst>
              <a:ext uri="{FF2B5EF4-FFF2-40B4-BE49-F238E27FC236}">
                <a16:creationId xmlns:a16="http://schemas.microsoft.com/office/drawing/2014/main" id="{51D6F1BB-A345-2A49-84AE-CA6AA830D735}"/>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F02114C2-60A1-984F-B13C-3B1E9B7C02C4}"/>
              </a:ext>
            </a:extLst>
          </p:cNvPr>
          <p:cNvSpPr>
            <a:spLocks noGrp="1"/>
          </p:cNvSpPr>
          <p:nvPr>
            <p:ph type="sldNum" sz="quarter" idx="12"/>
          </p:nvPr>
        </p:nvSpPr>
        <p:spPr/>
        <p:txBody>
          <a:bodyPr/>
          <a:lstStyle/>
          <a:p>
            <a:fld id="{010F4C1F-DEBC-444E-B84A-F441970823EC}" type="slidenum">
              <a:rPr lang="es-CL" smtClean="0"/>
              <a:t>‹Nº›</a:t>
            </a:fld>
            <a:endParaRPr lang="es-CL"/>
          </a:p>
        </p:txBody>
      </p:sp>
    </p:spTree>
    <p:extLst>
      <p:ext uri="{BB962C8B-B14F-4D97-AF65-F5344CB8AC3E}">
        <p14:creationId xmlns:p14="http://schemas.microsoft.com/office/powerpoint/2010/main" val="542091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1F7CFF-6406-C245-A782-8EA2974C5904}"/>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F5471B34-009B-F74F-A80D-C526F10167B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A20693AE-86FE-8F43-B0F3-72FDCFC3F17B}"/>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BDF8E24A-02C0-8644-8C1C-B78094E687C8}"/>
              </a:ext>
            </a:extLst>
          </p:cNvPr>
          <p:cNvSpPr>
            <a:spLocks noGrp="1"/>
          </p:cNvSpPr>
          <p:nvPr>
            <p:ph type="dt" sz="half" idx="10"/>
          </p:nvPr>
        </p:nvSpPr>
        <p:spPr/>
        <p:txBody>
          <a:bodyPr/>
          <a:lstStyle/>
          <a:p>
            <a:fld id="{BF4806DD-30E1-4E48-AD90-E7FC679CCF5F}" type="datetimeFigureOut">
              <a:rPr lang="es-CL" smtClean="0"/>
              <a:t>26-11-20</a:t>
            </a:fld>
            <a:endParaRPr lang="es-CL"/>
          </a:p>
        </p:txBody>
      </p:sp>
      <p:sp>
        <p:nvSpPr>
          <p:cNvPr id="6" name="Marcador de pie de página 5">
            <a:extLst>
              <a:ext uri="{FF2B5EF4-FFF2-40B4-BE49-F238E27FC236}">
                <a16:creationId xmlns:a16="http://schemas.microsoft.com/office/drawing/2014/main" id="{63F94049-A1A9-724A-B402-A04C9A89DBA5}"/>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D829BF45-FCE3-6C49-82CA-BF6D5CC09F58}"/>
              </a:ext>
            </a:extLst>
          </p:cNvPr>
          <p:cNvSpPr>
            <a:spLocks noGrp="1"/>
          </p:cNvSpPr>
          <p:nvPr>
            <p:ph type="sldNum" sz="quarter" idx="12"/>
          </p:nvPr>
        </p:nvSpPr>
        <p:spPr/>
        <p:txBody>
          <a:bodyPr/>
          <a:lstStyle/>
          <a:p>
            <a:fld id="{010F4C1F-DEBC-444E-B84A-F441970823EC}" type="slidenum">
              <a:rPr lang="es-CL" smtClean="0"/>
              <a:t>‹Nº›</a:t>
            </a:fld>
            <a:endParaRPr lang="es-CL"/>
          </a:p>
        </p:txBody>
      </p:sp>
    </p:spTree>
    <p:extLst>
      <p:ext uri="{BB962C8B-B14F-4D97-AF65-F5344CB8AC3E}">
        <p14:creationId xmlns:p14="http://schemas.microsoft.com/office/powerpoint/2010/main" val="1411749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DFE9EE-8C4A-E149-84F0-6AC5890ADE12}"/>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C592AF5C-BCB0-9740-83ED-708A524946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547FDD4-C732-4642-A592-D7C68FBA5DD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04B31025-FC3B-7C4E-BB47-E57A9860EA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2BACAE4-E274-FA49-98C0-BDAC01ADD01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B0C33AB1-6686-014D-9B3A-AA9D39800398}"/>
              </a:ext>
            </a:extLst>
          </p:cNvPr>
          <p:cNvSpPr>
            <a:spLocks noGrp="1"/>
          </p:cNvSpPr>
          <p:nvPr>
            <p:ph type="dt" sz="half" idx="10"/>
          </p:nvPr>
        </p:nvSpPr>
        <p:spPr/>
        <p:txBody>
          <a:bodyPr/>
          <a:lstStyle/>
          <a:p>
            <a:fld id="{BF4806DD-30E1-4E48-AD90-E7FC679CCF5F}" type="datetimeFigureOut">
              <a:rPr lang="es-CL" smtClean="0"/>
              <a:t>26-11-20</a:t>
            </a:fld>
            <a:endParaRPr lang="es-CL"/>
          </a:p>
        </p:txBody>
      </p:sp>
      <p:sp>
        <p:nvSpPr>
          <p:cNvPr id="8" name="Marcador de pie de página 7">
            <a:extLst>
              <a:ext uri="{FF2B5EF4-FFF2-40B4-BE49-F238E27FC236}">
                <a16:creationId xmlns:a16="http://schemas.microsoft.com/office/drawing/2014/main" id="{2FEF6139-9D51-3340-B69D-4A0058A2219C}"/>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20177543-7733-934C-B408-03B38F973E98}"/>
              </a:ext>
            </a:extLst>
          </p:cNvPr>
          <p:cNvSpPr>
            <a:spLocks noGrp="1"/>
          </p:cNvSpPr>
          <p:nvPr>
            <p:ph type="sldNum" sz="quarter" idx="12"/>
          </p:nvPr>
        </p:nvSpPr>
        <p:spPr/>
        <p:txBody>
          <a:bodyPr/>
          <a:lstStyle/>
          <a:p>
            <a:fld id="{010F4C1F-DEBC-444E-B84A-F441970823EC}" type="slidenum">
              <a:rPr lang="es-CL" smtClean="0"/>
              <a:t>‹Nº›</a:t>
            </a:fld>
            <a:endParaRPr lang="es-CL"/>
          </a:p>
        </p:txBody>
      </p:sp>
    </p:spTree>
    <p:extLst>
      <p:ext uri="{BB962C8B-B14F-4D97-AF65-F5344CB8AC3E}">
        <p14:creationId xmlns:p14="http://schemas.microsoft.com/office/powerpoint/2010/main" val="1737098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1BB82C-A512-B04C-93A9-9D1C41FE57FA}"/>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A93F4737-DB7A-C743-B76F-0AEBF92EADF8}"/>
              </a:ext>
            </a:extLst>
          </p:cNvPr>
          <p:cNvSpPr>
            <a:spLocks noGrp="1"/>
          </p:cNvSpPr>
          <p:nvPr>
            <p:ph type="dt" sz="half" idx="10"/>
          </p:nvPr>
        </p:nvSpPr>
        <p:spPr/>
        <p:txBody>
          <a:bodyPr/>
          <a:lstStyle/>
          <a:p>
            <a:fld id="{BF4806DD-30E1-4E48-AD90-E7FC679CCF5F}" type="datetimeFigureOut">
              <a:rPr lang="es-CL" smtClean="0"/>
              <a:t>26-11-20</a:t>
            </a:fld>
            <a:endParaRPr lang="es-CL"/>
          </a:p>
        </p:txBody>
      </p:sp>
      <p:sp>
        <p:nvSpPr>
          <p:cNvPr id="4" name="Marcador de pie de página 3">
            <a:extLst>
              <a:ext uri="{FF2B5EF4-FFF2-40B4-BE49-F238E27FC236}">
                <a16:creationId xmlns:a16="http://schemas.microsoft.com/office/drawing/2014/main" id="{3CB12AF7-9055-6848-892F-F9E443605812}"/>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4F4895B6-5407-B84C-884E-16690990F5CC}"/>
              </a:ext>
            </a:extLst>
          </p:cNvPr>
          <p:cNvSpPr>
            <a:spLocks noGrp="1"/>
          </p:cNvSpPr>
          <p:nvPr>
            <p:ph type="sldNum" sz="quarter" idx="12"/>
          </p:nvPr>
        </p:nvSpPr>
        <p:spPr/>
        <p:txBody>
          <a:bodyPr/>
          <a:lstStyle/>
          <a:p>
            <a:fld id="{010F4C1F-DEBC-444E-B84A-F441970823EC}" type="slidenum">
              <a:rPr lang="es-CL" smtClean="0"/>
              <a:t>‹Nº›</a:t>
            </a:fld>
            <a:endParaRPr lang="es-CL"/>
          </a:p>
        </p:txBody>
      </p:sp>
    </p:spTree>
    <p:extLst>
      <p:ext uri="{BB962C8B-B14F-4D97-AF65-F5344CB8AC3E}">
        <p14:creationId xmlns:p14="http://schemas.microsoft.com/office/powerpoint/2010/main" val="2201707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4B68CCB-80BB-2341-8CE1-5E55E7FACBFC}"/>
              </a:ext>
            </a:extLst>
          </p:cNvPr>
          <p:cNvSpPr>
            <a:spLocks noGrp="1"/>
          </p:cNvSpPr>
          <p:nvPr>
            <p:ph type="dt" sz="half" idx="10"/>
          </p:nvPr>
        </p:nvSpPr>
        <p:spPr/>
        <p:txBody>
          <a:bodyPr/>
          <a:lstStyle/>
          <a:p>
            <a:fld id="{BF4806DD-30E1-4E48-AD90-E7FC679CCF5F}" type="datetimeFigureOut">
              <a:rPr lang="es-CL" smtClean="0"/>
              <a:t>26-11-20</a:t>
            </a:fld>
            <a:endParaRPr lang="es-CL"/>
          </a:p>
        </p:txBody>
      </p:sp>
      <p:sp>
        <p:nvSpPr>
          <p:cNvPr id="3" name="Marcador de pie de página 2">
            <a:extLst>
              <a:ext uri="{FF2B5EF4-FFF2-40B4-BE49-F238E27FC236}">
                <a16:creationId xmlns:a16="http://schemas.microsoft.com/office/drawing/2014/main" id="{DA8836C0-D3FF-754F-B3D2-DB253BB4740D}"/>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0EB2A43E-B818-5C4C-9D54-92CFB5217758}"/>
              </a:ext>
            </a:extLst>
          </p:cNvPr>
          <p:cNvSpPr>
            <a:spLocks noGrp="1"/>
          </p:cNvSpPr>
          <p:nvPr>
            <p:ph type="sldNum" sz="quarter" idx="12"/>
          </p:nvPr>
        </p:nvSpPr>
        <p:spPr/>
        <p:txBody>
          <a:bodyPr/>
          <a:lstStyle/>
          <a:p>
            <a:fld id="{010F4C1F-DEBC-444E-B84A-F441970823EC}" type="slidenum">
              <a:rPr lang="es-CL" smtClean="0"/>
              <a:t>‹Nº›</a:t>
            </a:fld>
            <a:endParaRPr lang="es-CL"/>
          </a:p>
        </p:txBody>
      </p:sp>
    </p:spTree>
    <p:extLst>
      <p:ext uri="{BB962C8B-B14F-4D97-AF65-F5344CB8AC3E}">
        <p14:creationId xmlns:p14="http://schemas.microsoft.com/office/powerpoint/2010/main" val="2385008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187F5C-9878-8F4F-9345-A6713FF3EB2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2F0ADE63-76C0-0E42-A202-F29FDA4664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C6466450-C305-1842-8ECA-5B7F1B35B5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8DA975C-D5B2-8D40-B7FB-D965627EFAB2}"/>
              </a:ext>
            </a:extLst>
          </p:cNvPr>
          <p:cNvSpPr>
            <a:spLocks noGrp="1"/>
          </p:cNvSpPr>
          <p:nvPr>
            <p:ph type="dt" sz="half" idx="10"/>
          </p:nvPr>
        </p:nvSpPr>
        <p:spPr/>
        <p:txBody>
          <a:bodyPr/>
          <a:lstStyle/>
          <a:p>
            <a:fld id="{BF4806DD-30E1-4E48-AD90-E7FC679CCF5F}" type="datetimeFigureOut">
              <a:rPr lang="es-CL" smtClean="0"/>
              <a:t>26-11-20</a:t>
            </a:fld>
            <a:endParaRPr lang="es-CL"/>
          </a:p>
        </p:txBody>
      </p:sp>
      <p:sp>
        <p:nvSpPr>
          <p:cNvPr id="6" name="Marcador de pie de página 5">
            <a:extLst>
              <a:ext uri="{FF2B5EF4-FFF2-40B4-BE49-F238E27FC236}">
                <a16:creationId xmlns:a16="http://schemas.microsoft.com/office/drawing/2014/main" id="{45FB1B58-AD11-8143-B56C-F3F6FB373DCE}"/>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7A5A851E-2CC4-6B47-96A4-BAA06D7AF376}"/>
              </a:ext>
            </a:extLst>
          </p:cNvPr>
          <p:cNvSpPr>
            <a:spLocks noGrp="1"/>
          </p:cNvSpPr>
          <p:nvPr>
            <p:ph type="sldNum" sz="quarter" idx="12"/>
          </p:nvPr>
        </p:nvSpPr>
        <p:spPr/>
        <p:txBody>
          <a:bodyPr/>
          <a:lstStyle/>
          <a:p>
            <a:fld id="{010F4C1F-DEBC-444E-B84A-F441970823EC}" type="slidenum">
              <a:rPr lang="es-CL" smtClean="0"/>
              <a:t>‹Nº›</a:t>
            </a:fld>
            <a:endParaRPr lang="es-CL"/>
          </a:p>
        </p:txBody>
      </p:sp>
    </p:spTree>
    <p:extLst>
      <p:ext uri="{BB962C8B-B14F-4D97-AF65-F5344CB8AC3E}">
        <p14:creationId xmlns:p14="http://schemas.microsoft.com/office/powerpoint/2010/main" val="2067826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62DBA6-8A35-454B-9390-8610BCE6E0B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C7E71A3E-B28F-1744-AEE1-AEDB5B6DA8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2F38A3C9-5766-8F4D-BB26-3E3E8CF8B4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5A94F1B-7109-9949-8932-B61C214FF875}"/>
              </a:ext>
            </a:extLst>
          </p:cNvPr>
          <p:cNvSpPr>
            <a:spLocks noGrp="1"/>
          </p:cNvSpPr>
          <p:nvPr>
            <p:ph type="dt" sz="half" idx="10"/>
          </p:nvPr>
        </p:nvSpPr>
        <p:spPr/>
        <p:txBody>
          <a:bodyPr/>
          <a:lstStyle/>
          <a:p>
            <a:fld id="{BF4806DD-30E1-4E48-AD90-E7FC679CCF5F}" type="datetimeFigureOut">
              <a:rPr lang="es-CL" smtClean="0"/>
              <a:t>26-11-20</a:t>
            </a:fld>
            <a:endParaRPr lang="es-CL"/>
          </a:p>
        </p:txBody>
      </p:sp>
      <p:sp>
        <p:nvSpPr>
          <p:cNvPr id="6" name="Marcador de pie de página 5">
            <a:extLst>
              <a:ext uri="{FF2B5EF4-FFF2-40B4-BE49-F238E27FC236}">
                <a16:creationId xmlns:a16="http://schemas.microsoft.com/office/drawing/2014/main" id="{A6734D28-1E18-F94A-B0AB-FB2D1FE7DB5E}"/>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94FF232E-D8E7-934E-BD37-49EB3D616BE3}"/>
              </a:ext>
            </a:extLst>
          </p:cNvPr>
          <p:cNvSpPr>
            <a:spLocks noGrp="1"/>
          </p:cNvSpPr>
          <p:nvPr>
            <p:ph type="sldNum" sz="quarter" idx="12"/>
          </p:nvPr>
        </p:nvSpPr>
        <p:spPr/>
        <p:txBody>
          <a:bodyPr/>
          <a:lstStyle/>
          <a:p>
            <a:fld id="{010F4C1F-DEBC-444E-B84A-F441970823EC}" type="slidenum">
              <a:rPr lang="es-CL" smtClean="0"/>
              <a:t>‹Nº›</a:t>
            </a:fld>
            <a:endParaRPr lang="es-CL"/>
          </a:p>
        </p:txBody>
      </p:sp>
    </p:spTree>
    <p:extLst>
      <p:ext uri="{BB962C8B-B14F-4D97-AF65-F5344CB8AC3E}">
        <p14:creationId xmlns:p14="http://schemas.microsoft.com/office/powerpoint/2010/main" val="3212555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6D65570-7753-624B-94A8-0B808BA2A0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615EF78F-F4F5-8E41-ABB6-9D2D3AABB0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A68A9AA2-0D47-C848-8C61-748100F059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4806DD-30E1-4E48-AD90-E7FC679CCF5F}" type="datetimeFigureOut">
              <a:rPr lang="es-CL" smtClean="0"/>
              <a:t>26-11-20</a:t>
            </a:fld>
            <a:endParaRPr lang="es-CL"/>
          </a:p>
        </p:txBody>
      </p:sp>
      <p:sp>
        <p:nvSpPr>
          <p:cNvPr id="5" name="Marcador de pie de página 4">
            <a:extLst>
              <a:ext uri="{FF2B5EF4-FFF2-40B4-BE49-F238E27FC236}">
                <a16:creationId xmlns:a16="http://schemas.microsoft.com/office/drawing/2014/main" id="{DA8B9865-97C3-DB4C-9834-A9A98AE636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8D5043E1-9743-284A-8750-91DD7F8EF1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0F4C1F-DEBC-444E-B84A-F441970823EC}" type="slidenum">
              <a:rPr lang="es-CL" smtClean="0"/>
              <a:t>‹Nº›</a:t>
            </a:fld>
            <a:endParaRPr lang="es-CL"/>
          </a:p>
        </p:txBody>
      </p:sp>
    </p:spTree>
    <p:extLst>
      <p:ext uri="{BB962C8B-B14F-4D97-AF65-F5344CB8AC3E}">
        <p14:creationId xmlns:p14="http://schemas.microsoft.com/office/powerpoint/2010/main" val="33694420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Imagen que contiene persona, foto, hombre, tabla&#10;&#10;Descripción generada automáticamente">
            <a:extLst>
              <a:ext uri="{FF2B5EF4-FFF2-40B4-BE49-F238E27FC236}">
                <a16:creationId xmlns:a16="http://schemas.microsoft.com/office/drawing/2014/main" id="{0C1C5A2F-B14B-0444-862F-FD70EF20A6AE}"/>
              </a:ext>
            </a:extLst>
          </p:cNvPr>
          <p:cNvPicPr>
            <a:picLocks noChangeAspect="1"/>
          </p:cNvPicPr>
          <p:nvPr/>
        </p:nvPicPr>
        <p:blipFill rotWithShape="1">
          <a:blip r:embed="rId2"/>
          <a:srcRect t="8491" b="8783"/>
          <a:stretch/>
        </p:blipFill>
        <p:spPr>
          <a:xfrm>
            <a:off x="0" y="-1"/>
            <a:ext cx="12227771" cy="6858001"/>
          </a:xfrm>
          <a:prstGeom prst="rect">
            <a:avLst/>
          </a:prstGeom>
        </p:spPr>
      </p:pic>
    </p:spTree>
    <p:extLst>
      <p:ext uri="{BB962C8B-B14F-4D97-AF65-F5344CB8AC3E}">
        <p14:creationId xmlns:p14="http://schemas.microsoft.com/office/powerpoint/2010/main" val="311637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26A84AF-6F58-471A-BF1F-10D8C0351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a:extLst>
              <a:ext uri="{FF2B5EF4-FFF2-40B4-BE49-F238E27FC236}">
                <a16:creationId xmlns:a16="http://schemas.microsoft.com/office/drawing/2014/main" id="{7BFC8577-5DDF-7F4D-B3DB-3C368B28E7C7}"/>
              </a:ext>
            </a:extLst>
          </p:cNvPr>
          <p:cNvPicPr>
            <a:picLocks noGrp="1" noChangeAspect="1"/>
          </p:cNvPicPr>
          <p:nvPr>
            <p:ph idx="1"/>
          </p:nvPr>
        </p:nvPicPr>
        <p:blipFill>
          <a:blip r:embed="rId2"/>
          <a:srcRect l="17222" r="17222"/>
          <a:stretch/>
        </p:blipFill>
        <p:spPr>
          <a:xfrm>
            <a:off x="9262532" y="10"/>
            <a:ext cx="2997200" cy="6857990"/>
          </a:xfrm>
          <a:prstGeom prst="rect">
            <a:avLst/>
          </a:prstGeom>
        </p:spPr>
      </p:pic>
      <p:sp>
        <p:nvSpPr>
          <p:cNvPr id="17" name="Título 1">
            <a:extLst>
              <a:ext uri="{FF2B5EF4-FFF2-40B4-BE49-F238E27FC236}">
                <a16:creationId xmlns:a16="http://schemas.microsoft.com/office/drawing/2014/main" id="{47311611-D641-2A4B-90E6-DB711BAAC166}"/>
              </a:ext>
            </a:extLst>
          </p:cNvPr>
          <p:cNvSpPr>
            <a:spLocks noGrp="1"/>
          </p:cNvSpPr>
          <p:nvPr>
            <p:ph type="title"/>
          </p:nvPr>
        </p:nvSpPr>
        <p:spPr>
          <a:xfrm>
            <a:off x="1579032" y="193297"/>
            <a:ext cx="6104467" cy="769216"/>
          </a:xfrm>
          <a:noFill/>
        </p:spPr>
        <p:txBody>
          <a:bodyPr vert="horz" lIns="91440" tIns="45720" rIns="91440" bIns="45720" rtlCol="0" anchor="b">
            <a:normAutofit/>
          </a:bodyPr>
          <a:lstStyle/>
          <a:p>
            <a:r>
              <a:rPr lang="en-US" sz="3600" dirty="0"/>
              <a:t>4º </a:t>
            </a:r>
            <a:r>
              <a:rPr lang="en-US" sz="3600" dirty="0" err="1"/>
              <a:t>Semana</a:t>
            </a:r>
            <a:endParaRPr lang="en-US" sz="3600" dirty="0"/>
          </a:p>
        </p:txBody>
      </p:sp>
      <p:pic>
        <p:nvPicPr>
          <p:cNvPr id="20" name="Imagen 19">
            <a:extLst>
              <a:ext uri="{FF2B5EF4-FFF2-40B4-BE49-F238E27FC236}">
                <a16:creationId xmlns:a16="http://schemas.microsoft.com/office/drawing/2014/main" id="{2DFA87BC-B03B-1E4B-A3A7-1588C6B970D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24725" y="-36548"/>
            <a:ext cx="1346200" cy="1667569"/>
          </a:xfrm>
          <a:prstGeom prst="rect">
            <a:avLst/>
          </a:prstGeom>
        </p:spPr>
      </p:pic>
      <p:sp>
        <p:nvSpPr>
          <p:cNvPr id="9" name="Marcador de contenido 2">
            <a:extLst>
              <a:ext uri="{FF2B5EF4-FFF2-40B4-BE49-F238E27FC236}">
                <a16:creationId xmlns:a16="http://schemas.microsoft.com/office/drawing/2014/main" id="{7134740A-2539-A54F-A3BE-BBC4ECBB0592}"/>
              </a:ext>
            </a:extLst>
          </p:cNvPr>
          <p:cNvSpPr txBox="1">
            <a:spLocks/>
          </p:cNvSpPr>
          <p:nvPr/>
        </p:nvSpPr>
        <p:spPr>
          <a:xfrm>
            <a:off x="1251692" y="2460939"/>
            <a:ext cx="6759147" cy="32635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CL" dirty="0"/>
              <a:t>Adorada sea la Preciosa Sangre de Nuestro Señor Jesucristo… </a:t>
            </a:r>
            <a:r>
              <a:rPr lang="es-CL" i="1" dirty="0"/>
              <a:t>Por siempre sea adorada!</a:t>
            </a:r>
          </a:p>
          <a:p>
            <a:pPr marL="0" indent="0" algn="ctr">
              <a:buFont typeface="Arial" panose="020B0604020202020204" pitchFamily="34" charset="0"/>
              <a:buNone/>
            </a:pPr>
            <a:r>
              <a:rPr lang="es-CL" b="1" dirty="0"/>
              <a:t>En el nombre del Padre, del Hijo y del Espítu Santo. Amén. </a:t>
            </a:r>
          </a:p>
          <a:p>
            <a:pPr marL="0" indent="0" algn="ctr">
              <a:buFont typeface="Arial" panose="020B0604020202020204" pitchFamily="34" charset="0"/>
              <a:buNone/>
            </a:pPr>
            <a:endParaRPr lang="es-CL" b="1" dirty="0"/>
          </a:p>
          <a:p>
            <a:pPr marL="0" indent="0" algn="ctr">
              <a:buFont typeface="Arial" panose="020B0604020202020204" pitchFamily="34" charset="0"/>
              <a:buNone/>
            </a:pPr>
            <a:endParaRPr lang="es-CL" b="1" dirty="0"/>
          </a:p>
        </p:txBody>
      </p:sp>
      <p:sp>
        <p:nvSpPr>
          <p:cNvPr id="8" name="Título 1">
            <a:extLst>
              <a:ext uri="{FF2B5EF4-FFF2-40B4-BE49-F238E27FC236}">
                <a16:creationId xmlns:a16="http://schemas.microsoft.com/office/drawing/2014/main" id="{39926A7B-FEA4-3C40-B037-AA80C0BB928F}"/>
              </a:ext>
            </a:extLst>
          </p:cNvPr>
          <p:cNvSpPr txBox="1">
            <a:spLocks/>
          </p:cNvSpPr>
          <p:nvPr/>
        </p:nvSpPr>
        <p:spPr>
          <a:xfrm>
            <a:off x="1604789" y="902008"/>
            <a:ext cx="5596111" cy="425375"/>
          </a:xfrm>
          <a:prstGeom prst="rect">
            <a:avLst/>
          </a:prstGeom>
          <a:noFill/>
        </p:spPr>
        <p:txBody>
          <a:bodyPr vert="horz" lIns="91440" tIns="45720" rIns="91440" bIns="45720" rtlCol="0" anchor="b">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i="1" dirty="0">
                <a:highlight>
                  <a:srgbClr val="FFFF00"/>
                </a:highlight>
                <a:cs typeface="Arial" panose="020B0604020202020204" pitchFamily="34" charset="0"/>
              </a:rPr>
              <a:t>Con María </a:t>
            </a:r>
            <a:r>
              <a:rPr lang="en-US" sz="2400" i="1" dirty="0" err="1">
                <a:highlight>
                  <a:srgbClr val="FFFF00"/>
                </a:highlight>
                <a:cs typeface="Arial" panose="020B0604020202020204" pitchFamily="34" charset="0"/>
              </a:rPr>
              <a:t>somos</a:t>
            </a:r>
            <a:r>
              <a:rPr lang="en-US" sz="2400" i="1" dirty="0">
                <a:highlight>
                  <a:srgbClr val="FFFF00"/>
                </a:highlight>
                <a:cs typeface="Arial" panose="020B0604020202020204" pitchFamily="34" charset="0"/>
              </a:rPr>
              <a:t> </a:t>
            </a:r>
            <a:r>
              <a:rPr lang="en-US" sz="2400" i="1" dirty="0" err="1">
                <a:highlight>
                  <a:srgbClr val="FFFF00"/>
                </a:highlight>
                <a:cs typeface="Arial" panose="020B0604020202020204" pitchFamily="34" charset="0"/>
              </a:rPr>
              <a:t>corazón</a:t>
            </a:r>
            <a:r>
              <a:rPr lang="en-US" sz="2400" i="1" dirty="0">
                <a:highlight>
                  <a:srgbClr val="FFFF00"/>
                </a:highlight>
                <a:cs typeface="Arial" panose="020B0604020202020204" pitchFamily="34" charset="0"/>
              </a:rPr>
              <a:t> </a:t>
            </a:r>
            <a:r>
              <a:rPr lang="en-US" sz="2400" i="1" dirty="0" err="1">
                <a:highlight>
                  <a:srgbClr val="FFFF00"/>
                </a:highlight>
                <a:cs typeface="Arial" panose="020B0604020202020204" pitchFamily="34" charset="0"/>
              </a:rPr>
              <a:t>abierto</a:t>
            </a:r>
            <a:r>
              <a:rPr lang="en-US" sz="2400" i="1" dirty="0">
                <a:highlight>
                  <a:srgbClr val="FFFF00"/>
                </a:highlight>
                <a:cs typeface="Arial" panose="020B0604020202020204" pitchFamily="34" charset="0"/>
              </a:rPr>
              <a:t> a la Misericordia</a:t>
            </a:r>
          </a:p>
        </p:txBody>
      </p:sp>
    </p:spTree>
    <p:extLst>
      <p:ext uri="{BB962C8B-B14F-4D97-AF65-F5344CB8AC3E}">
        <p14:creationId xmlns:p14="http://schemas.microsoft.com/office/powerpoint/2010/main" val="36168567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26A84AF-6F58-471A-BF1F-10D8C0351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F8D739C-9489-4C40-BB10-01E56B356AF8}"/>
              </a:ext>
            </a:extLst>
          </p:cNvPr>
          <p:cNvSpPr>
            <a:spLocks noGrp="1"/>
          </p:cNvSpPr>
          <p:nvPr>
            <p:ph type="title"/>
          </p:nvPr>
        </p:nvSpPr>
        <p:spPr>
          <a:xfrm>
            <a:off x="838200" y="728662"/>
            <a:ext cx="3785513" cy="3728853"/>
          </a:xfrm>
          <a:noFill/>
        </p:spPr>
        <p:txBody>
          <a:bodyPr vert="horz" lIns="91440" tIns="45720" rIns="91440" bIns="45720" rtlCol="0" anchor="b">
            <a:normAutofit/>
          </a:bodyPr>
          <a:lstStyle/>
          <a:p>
            <a:r>
              <a:rPr lang="en-US" sz="5200" dirty="0" err="1"/>
              <a:t>Cuarta</a:t>
            </a:r>
            <a:r>
              <a:rPr lang="en-US" sz="5200" dirty="0"/>
              <a:t> </a:t>
            </a:r>
            <a:r>
              <a:rPr lang="en-US" sz="5200" dirty="0" err="1"/>
              <a:t>Semana</a:t>
            </a:r>
            <a:endParaRPr lang="en-US" sz="5200" dirty="0"/>
          </a:p>
        </p:txBody>
      </p:sp>
      <p:pic>
        <p:nvPicPr>
          <p:cNvPr id="5" name="Marcador de contenido 4">
            <a:extLst>
              <a:ext uri="{FF2B5EF4-FFF2-40B4-BE49-F238E27FC236}">
                <a16:creationId xmlns:a16="http://schemas.microsoft.com/office/drawing/2014/main" id="{7BFC8577-5DDF-7F4D-B3DB-3C368B28E7C7}"/>
              </a:ext>
            </a:extLst>
          </p:cNvPr>
          <p:cNvPicPr>
            <a:picLocks noGrp="1" noChangeAspect="1"/>
          </p:cNvPicPr>
          <p:nvPr>
            <p:ph idx="1"/>
          </p:nvPr>
        </p:nvPicPr>
        <p:blipFill>
          <a:blip r:embed="rId2"/>
          <a:srcRect t="18173" b="18173"/>
          <a:stretch/>
        </p:blipFill>
        <p:spPr>
          <a:xfrm>
            <a:off x="5009505" y="10"/>
            <a:ext cx="7182495" cy="6857990"/>
          </a:xfrm>
          <a:prstGeom prst="rect">
            <a:avLst/>
          </a:prstGeom>
        </p:spPr>
      </p:pic>
      <p:sp>
        <p:nvSpPr>
          <p:cNvPr id="3" name="Rectángulo 2">
            <a:extLst>
              <a:ext uri="{FF2B5EF4-FFF2-40B4-BE49-F238E27FC236}">
                <a16:creationId xmlns:a16="http://schemas.microsoft.com/office/drawing/2014/main" id="{6C1B67EC-876C-E944-BDE5-6AEA93D138B5}"/>
              </a:ext>
            </a:extLst>
          </p:cNvPr>
          <p:cNvSpPr/>
          <p:nvPr/>
        </p:nvSpPr>
        <p:spPr>
          <a:xfrm>
            <a:off x="1496278" y="4420851"/>
            <a:ext cx="2569884" cy="1200329"/>
          </a:xfrm>
          <a:prstGeom prst="rect">
            <a:avLst/>
          </a:prstGeom>
        </p:spPr>
        <p:txBody>
          <a:bodyPr wrap="square">
            <a:spAutoFit/>
          </a:bodyPr>
          <a:lstStyle/>
          <a:p>
            <a:r>
              <a:rPr lang="en-US" sz="2400" i="1" dirty="0">
                <a:highlight>
                  <a:srgbClr val="FFFF00"/>
                </a:highlight>
                <a:cs typeface="Arial" panose="020B0604020202020204" pitchFamily="34" charset="0"/>
              </a:rPr>
              <a:t>Con María </a:t>
            </a:r>
            <a:r>
              <a:rPr lang="en-US" sz="2400" i="1" dirty="0" err="1">
                <a:highlight>
                  <a:srgbClr val="FFFF00"/>
                </a:highlight>
                <a:cs typeface="Arial" panose="020B0604020202020204" pitchFamily="34" charset="0"/>
              </a:rPr>
              <a:t>somos</a:t>
            </a:r>
            <a:r>
              <a:rPr lang="en-US" sz="2400" i="1" dirty="0">
                <a:highlight>
                  <a:srgbClr val="FFFF00"/>
                </a:highlight>
                <a:cs typeface="Arial" panose="020B0604020202020204" pitchFamily="34" charset="0"/>
              </a:rPr>
              <a:t> </a:t>
            </a:r>
            <a:r>
              <a:rPr lang="en-US" sz="2400" i="1" dirty="0" err="1">
                <a:highlight>
                  <a:srgbClr val="FFFF00"/>
                </a:highlight>
                <a:cs typeface="Arial" panose="020B0604020202020204" pitchFamily="34" charset="0"/>
              </a:rPr>
              <a:t>corazón</a:t>
            </a:r>
            <a:r>
              <a:rPr lang="en-US" sz="2400" i="1" dirty="0">
                <a:highlight>
                  <a:srgbClr val="FFFF00"/>
                </a:highlight>
                <a:cs typeface="Arial" panose="020B0604020202020204" pitchFamily="34" charset="0"/>
              </a:rPr>
              <a:t> </a:t>
            </a:r>
            <a:r>
              <a:rPr lang="en-US" sz="2400" i="1" dirty="0" err="1">
                <a:highlight>
                  <a:srgbClr val="FFFF00"/>
                </a:highlight>
                <a:cs typeface="Arial" panose="020B0604020202020204" pitchFamily="34" charset="0"/>
              </a:rPr>
              <a:t>abierto</a:t>
            </a:r>
            <a:r>
              <a:rPr lang="en-US" sz="2400" i="1" dirty="0">
                <a:highlight>
                  <a:srgbClr val="FFFF00"/>
                </a:highlight>
                <a:cs typeface="Arial" panose="020B0604020202020204" pitchFamily="34" charset="0"/>
              </a:rPr>
              <a:t> a la Misericordia</a:t>
            </a:r>
          </a:p>
        </p:txBody>
      </p:sp>
    </p:spTree>
    <p:extLst>
      <p:ext uri="{BB962C8B-B14F-4D97-AF65-F5344CB8AC3E}">
        <p14:creationId xmlns:p14="http://schemas.microsoft.com/office/powerpoint/2010/main" val="1979070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8786CD1-EE79-B74B-8B71-141F72ED67FE}"/>
              </a:ext>
            </a:extLst>
          </p:cNvPr>
          <p:cNvPicPr>
            <a:picLocks noChangeAspect="1"/>
          </p:cNvPicPr>
          <p:nvPr/>
        </p:nvPicPr>
        <p:blipFill>
          <a:blip r:embed="rId2"/>
          <a:stretch>
            <a:fillRect/>
          </a:stretch>
        </p:blipFill>
        <p:spPr>
          <a:xfrm>
            <a:off x="0" y="5413332"/>
            <a:ext cx="12192000" cy="1444668"/>
          </a:xfrm>
          <a:prstGeom prst="rect">
            <a:avLst/>
          </a:prstGeom>
        </p:spPr>
      </p:pic>
      <p:sp>
        <p:nvSpPr>
          <p:cNvPr id="2" name="CuadroTexto 1">
            <a:extLst>
              <a:ext uri="{FF2B5EF4-FFF2-40B4-BE49-F238E27FC236}">
                <a16:creationId xmlns:a16="http://schemas.microsoft.com/office/drawing/2014/main" id="{DCF03E70-081E-7B40-936A-091966A08FF4}"/>
              </a:ext>
            </a:extLst>
          </p:cNvPr>
          <p:cNvSpPr txBox="1"/>
          <p:nvPr/>
        </p:nvSpPr>
        <p:spPr>
          <a:xfrm>
            <a:off x="304802" y="930997"/>
            <a:ext cx="5571065" cy="4339650"/>
          </a:xfrm>
          <a:prstGeom prst="rect">
            <a:avLst/>
          </a:prstGeom>
          <a:noFill/>
        </p:spPr>
        <p:txBody>
          <a:bodyPr wrap="square" rtlCol="0">
            <a:spAutoFit/>
          </a:bodyPr>
          <a:lstStyle/>
          <a:p>
            <a:pPr algn="just">
              <a:spcBef>
                <a:spcPts val="600"/>
              </a:spcBef>
              <a:spcAft>
                <a:spcPts val="600"/>
              </a:spcAft>
            </a:pPr>
            <a:r>
              <a:rPr lang="es-CL" sz="1600" dirty="0">
                <a:latin typeface="Arial Narrow" panose="020B0604020202020204" pitchFamily="34" charset="0"/>
                <a:cs typeface="Arial Narrow" panose="020B0604020202020204" pitchFamily="34" charset="0"/>
              </a:rPr>
              <a:t>¡Oh María!, durante el bello mes a Ti consagrado, todo resuena con tu nombre y alabanza. Tu santuario resplandece con nuevo brillo, y nuestras manos te han elevado un trono de gracia y de amor, desde donde presides nuestras fiestas y escuchas nuestras oraciones y votos. </a:t>
            </a:r>
          </a:p>
          <a:p>
            <a:pPr algn="just">
              <a:spcBef>
                <a:spcPts val="600"/>
              </a:spcBef>
              <a:spcAft>
                <a:spcPts val="600"/>
              </a:spcAft>
            </a:pPr>
            <a:r>
              <a:rPr lang="es-CL" sz="1600" dirty="0">
                <a:latin typeface="Arial Narrow" panose="020B0604020202020204" pitchFamily="34" charset="0"/>
                <a:cs typeface="Arial Narrow" panose="020B0604020202020204" pitchFamily="34" charset="0"/>
              </a:rPr>
              <a:t>Para honrarte, hemos esparcido frescas flores a tus pies, y adornado tu frente con guirnaldas y coronas. Mas, ¡oh María!, no te das por satisfecha con estos homenajes. Hay flores cuya frescura y lozanía jamás pasan y coronas que no se marchitan. Estas son las que Tú esperas de tus hijos, porque el más hermoso adorno de una madre es la piedad de sus hijos, y la más bella corona que pueden depositar a sus pies es la de sus virtudes.</a:t>
            </a:r>
          </a:p>
          <a:p>
            <a:pPr algn="just">
              <a:spcBef>
                <a:spcPts val="600"/>
              </a:spcBef>
              <a:spcAft>
                <a:spcPts val="600"/>
              </a:spcAft>
            </a:pPr>
            <a:r>
              <a:rPr lang="es-CL" sz="1600" dirty="0">
                <a:latin typeface="Arial Narrow" panose="020B0604020202020204" pitchFamily="34" charset="0"/>
                <a:cs typeface="Arial Narrow" panose="020B0604020202020204" pitchFamily="34" charset="0"/>
              </a:rPr>
              <a:t>Sí, los lirios que Tú nos pides son la inocencia de nuestros corazones. Nos esforzaremos, pues, durante el curso de este mes consagrado a tu gloria, ¡Oh Virgen Santa!, en conservar nuestras almas puras y sin manchas, y en separar de nuestros pensamientos, deseos y miradas aun la sombra misma del mal.</a:t>
            </a:r>
          </a:p>
        </p:txBody>
      </p:sp>
      <p:sp>
        <p:nvSpPr>
          <p:cNvPr id="7" name="CuadroTexto 6">
            <a:extLst>
              <a:ext uri="{FF2B5EF4-FFF2-40B4-BE49-F238E27FC236}">
                <a16:creationId xmlns:a16="http://schemas.microsoft.com/office/drawing/2014/main" id="{027156CF-C6B0-6B49-85A9-036897C39812}"/>
              </a:ext>
            </a:extLst>
          </p:cNvPr>
          <p:cNvSpPr txBox="1"/>
          <p:nvPr/>
        </p:nvSpPr>
        <p:spPr>
          <a:xfrm>
            <a:off x="6112935" y="930997"/>
            <a:ext cx="5706532" cy="3908762"/>
          </a:xfrm>
          <a:prstGeom prst="rect">
            <a:avLst/>
          </a:prstGeom>
          <a:noFill/>
        </p:spPr>
        <p:txBody>
          <a:bodyPr wrap="square" rtlCol="0">
            <a:spAutoFit/>
          </a:bodyPr>
          <a:lstStyle/>
          <a:p>
            <a:pPr algn="just">
              <a:spcBef>
                <a:spcPts val="600"/>
              </a:spcBef>
              <a:spcAft>
                <a:spcPts val="600"/>
              </a:spcAft>
            </a:pPr>
            <a:r>
              <a:rPr lang="es-CL" sz="1600" dirty="0">
                <a:latin typeface="Arial Narrow" panose="020B0604020202020204" pitchFamily="34" charset="0"/>
                <a:cs typeface="Arial Narrow" panose="020B0604020202020204" pitchFamily="34" charset="0"/>
              </a:rPr>
              <a:t>La rosa, cuyo brillo agrada a tus ojos, es la caridad, el amor a Dios y a nuestros hermanos. Nos amaremos, pues, los unos a los otros, como hijos de una misma familia, cuya Madre eres, viviendo todos en la dulzura de una concordia fraternal.</a:t>
            </a:r>
          </a:p>
          <a:p>
            <a:pPr algn="just">
              <a:spcBef>
                <a:spcPts val="600"/>
              </a:spcBef>
              <a:spcAft>
                <a:spcPts val="600"/>
              </a:spcAft>
            </a:pPr>
            <a:r>
              <a:rPr lang="es-CL" sz="1600" dirty="0">
                <a:latin typeface="Arial Narrow" panose="020B0604020202020204" pitchFamily="34" charset="0"/>
                <a:cs typeface="Arial Narrow" panose="020B0604020202020204" pitchFamily="34" charset="0"/>
              </a:rPr>
              <a:t>En este mes bendito, procuraremos cultivar en nuestros corazones la humildad, modesta flor que te es tan querida, y con tu auxilio llegaremos a ser puros, humildes, caritativos, pacientes y esperanzados.</a:t>
            </a:r>
          </a:p>
          <a:p>
            <a:pPr algn="just">
              <a:spcBef>
                <a:spcPts val="600"/>
              </a:spcBef>
              <a:spcAft>
                <a:spcPts val="600"/>
              </a:spcAft>
            </a:pPr>
            <a:r>
              <a:rPr lang="es-CL" sz="1600" dirty="0">
                <a:latin typeface="Arial Narrow" panose="020B0604020202020204" pitchFamily="34" charset="0"/>
                <a:cs typeface="Arial Narrow" panose="020B0604020202020204" pitchFamily="34" charset="0"/>
              </a:rPr>
              <a:t>¡Oh María!, haz producir en el fondo de nuestros corazones todas estas amables virtudes; que ellas broten, florezcan y den al fin frutos de gracia, para poder ser algún día dignos hijos de la más Santa y la mejor de las Madres.</a:t>
            </a:r>
          </a:p>
          <a:p>
            <a:pPr algn="just">
              <a:spcBef>
                <a:spcPts val="600"/>
              </a:spcBef>
              <a:spcAft>
                <a:spcPts val="600"/>
              </a:spcAft>
            </a:pPr>
            <a:r>
              <a:rPr lang="es-CL" sz="1600" dirty="0">
                <a:latin typeface="Arial Narrow" panose="020B0604020202020204" pitchFamily="34" charset="0"/>
                <a:cs typeface="Arial Narrow" panose="020B0604020202020204" pitchFamily="34" charset="0"/>
              </a:rPr>
              <a:t>Amén.</a:t>
            </a:r>
          </a:p>
          <a:p>
            <a:pPr algn="just">
              <a:spcBef>
                <a:spcPts val="600"/>
              </a:spcBef>
              <a:spcAft>
                <a:spcPts val="600"/>
              </a:spcAft>
            </a:pPr>
            <a:endParaRPr lang="es-CL" sz="1600" dirty="0">
              <a:latin typeface="Arial Narrow" panose="020B0604020202020204" pitchFamily="34" charset="0"/>
              <a:cs typeface="Arial Narrow" panose="020B0604020202020204" pitchFamily="34" charset="0"/>
            </a:endParaRPr>
          </a:p>
        </p:txBody>
      </p:sp>
      <p:sp>
        <p:nvSpPr>
          <p:cNvPr id="4" name="Rectángulo 3">
            <a:extLst>
              <a:ext uri="{FF2B5EF4-FFF2-40B4-BE49-F238E27FC236}">
                <a16:creationId xmlns:a16="http://schemas.microsoft.com/office/drawing/2014/main" id="{BA256E94-0990-E743-A82D-66E82E352D25}"/>
              </a:ext>
            </a:extLst>
          </p:cNvPr>
          <p:cNvSpPr/>
          <p:nvPr/>
        </p:nvSpPr>
        <p:spPr>
          <a:xfrm>
            <a:off x="2946401" y="403197"/>
            <a:ext cx="6096000" cy="707886"/>
          </a:xfrm>
          <a:prstGeom prst="rect">
            <a:avLst/>
          </a:prstGeom>
        </p:spPr>
        <p:txBody>
          <a:bodyPr>
            <a:spAutoFit/>
          </a:bodyPr>
          <a:lstStyle/>
          <a:p>
            <a:pPr algn="ctr">
              <a:spcBef>
                <a:spcPts val="600"/>
              </a:spcBef>
              <a:spcAft>
                <a:spcPts val="600"/>
              </a:spcAft>
            </a:pPr>
            <a:r>
              <a:rPr lang="es-CL" sz="2000" b="1" dirty="0">
                <a:latin typeface="Arial Narrow" panose="020B0604020202020204" pitchFamily="34" charset="0"/>
                <a:cs typeface="Arial Narrow" panose="020B0604020202020204" pitchFamily="34" charset="0"/>
              </a:rPr>
              <a:t>ORACIÓN INICIAL</a:t>
            </a:r>
            <a:br>
              <a:rPr lang="es-CL" sz="2000" b="1" dirty="0">
                <a:latin typeface="Arial Narrow" panose="020B0604020202020204" pitchFamily="34" charset="0"/>
                <a:cs typeface="Arial Narrow" panose="020B0604020202020204" pitchFamily="34" charset="0"/>
              </a:rPr>
            </a:br>
            <a:endParaRPr lang="es-CL" sz="2000" b="1" dirty="0">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2845902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26A84AF-6F58-471A-BF1F-10D8C0351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a:extLst>
              <a:ext uri="{FF2B5EF4-FFF2-40B4-BE49-F238E27FC236}">
                <a16:creationId xmlns:a16="http://schemas.microsoft.com/office/drawing/2014/main" id="{7BFC8577-5DDF-7F4D-B3DB-3C368B28E7C7}"/>
              </a:ext>
            </a:extLst>
          </p:cNvPr>
          <p:cNvPicPr>
            <a:picLocks noGrp="1" noChangeAspect="1"/>
          </p:cNvPicPr>
          <p:nvPr>
            <p:ph idx="1"/>
          </p:nvPr>
        </p:nvPicPr>
        <p:blipFill>
          <a:blip r:embed="rId2"/>
          <a:srcRect l="17222" r="17222"/>
          <a:stretch/>
        </p:blipFill>
        <p:spPr>
          <a:xfrm>
            <a:off x="9262532" y="10"/>
            <a:ext cx="2997200" cy="6857990"/>
          </a:xfrm>
          <a:prstGeom prst="rect">
            <a:avLst/>
          </a:prstGeom>
        </p:spPr>
      </p:pic>
      <p:sp>
        <p:nvSpPr>
          <p:cNvPr id="17" name="Título 1">
            <a:extLst>
              <a:ext uri="{FF2B5EF4-FFF2-40B4-BE49-F238E27FC236}">
                <a16:creationId xmlns:a16="http://schemas.microsoft.com/office/drawing/2014/main" id="{47311611-D641-2A4B-90E6-DB711BAAC166}"/>
              </a:ext>
            </a:extLst>
          </p:cNvPr>
          <p:cNvSpPr>
            <a:spLocks noGrp="1"/>
          </p:cNvSpPr>
          <p:nvPr>
            <p:ph type="title"/>
          </p:nvPr>
        </p:nvSpPr>
        <p:spPr>
          <a:xfrm>
            <a:off x="1579032" y="193297"/>
            <a:ext cx="6104467" cy="769216"/>
          </a:xfrm>
          <a:noFill/>
        </p:spPr>
        <p:txBody>
          <a:bodyPr vert="horz" lIns="91440" tIns="45720" rIns="91440" bIns="45720" rtlCol="0" anchor="b">
            <a:normAutofit/>
          </a:bodyPr>
          <a:lstStyle/>
          <a:p>
            <a:r>
              <a:rPr lang="en-US" sz="3600" dirty="0"/>
              <a:t>4º </a:t>
            </a:r>
            <a:r>
              <a:rPr lang="en-US" sz="3600" dirty="0" err="1"/>
              <a:t>Semana</a:t>
            </a:r>
            <a:endParaRPr lang="en-US" sz="3600" dirty="0"/>
          </a:p>
        </p:txBody>
      </p:sp>
      <p:sp>
        <p:nvSpPr>
          <p:cNvPr id="19" name="Título 1">
            <a:extLst>
              <a:ext uri="{FF2B5EF4-FFF2-40B4-BE49-F238E27FC236}">
                <a16:creationId xmlns:a16="http://schemas.microsoft.com/office/drawing/2014/main" id="{68462819-3483-1E47-AAD1-5E705BF723B5}"/>
              </a:ext>
            </a:extLst>
          </p:cNvPr>
          <p:cNvSpPr txBox="1">
            <a:spLocks/>
          </p:cNvSpPr>
          <p:nvPr/>
        </p:nvSpPr>
        <p:spPr>
          <a:xfrm>
            <a:off x="1604789" y="902008"/>
            <a:ext cx="5596111" cy="425375"/>
          </a:xfrm>
          <a:prstGeom prst="rect">
            <a:avLst/>
          </a:prstGeom>
          <a:noFill/>
        </p:spPr>
        <p:txBody>
          <a:bodyPr vert="horz" lIns="91440" tIns="45720" rIns="91440" bIns="45720" rtlCol="0" anchor="b">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i="1" dirty="0">
                <a:highlight>
                  <a:srgbClr val="FFFF00"/>
                </a:highlight>
                <a:cs typeface="Arial" panose="020B0604020202020204" pitchFamily="34" charset="0"/>
              </a:rPr>
              <a:t>Con María </a:t>
            </a:r>
            <a:r>
              <a:rPr lang="en-US" sz="2400" i="1" dirty="0" err="1">
                <a:highlight>
                  <a:srgbClr val="FFFF00"/>
                </a:highlight>
                <a:cs typeface="Arial" panose="020B0604020202020204" pitchFamily="34" charset="0"/>
              </a:rPr>
              <a:t>somos</a:t>
            </a:r>
            <a:r>
              <a:rPr lang="en-US" sz="2400" i="1" dirty="0">
                <a:highlight>
                  <a:srgbClr val="FFFF00"/>
                </a:highlight>
                <a:cs typeface="Arial" panose="020B0604020202020204" pitchFamily="34" charset="0"/>
              </a:rPr>
              <a:t> </a:t>
            </a:r>
            <a:r>
              <a:rPr lang="en-US" sz="2400" i="1" dirty="0" err="1">
                <a:highlight>
                  <a:srgbClr val="FFFF00"/>
                </a:highlight>
                <a:cs typeface="Arial" panose="020B0604020202020204" pitchFamily="34" charset="0"/>
              </a:rPr>
              <a:t>corazón</a:t>
            </a:r>
            <a:r>
              <a:rPr lang="en-US" sz="2400" i="1" dirty="0">
                <a:highlight>
                  <a:srgbClr val="FFFF00"/>
                </a:highlight>
                <a:cs typeface="Arial" panose="020B0604020202020204" pitchFamily="34" charset="0"/>
              </a:rPr>
              <a:t> </a:t>
            </a:r>
            <a:r>
              <a:rPr lang="en-US" sz="2400" i="1" dirty="0" err="1">
                <a:highlight>
                  <a:srgbClr val="FFFF00"/>
                </a:highlight>
                <a:cs typeface="Arial" panose="020B0604020202020204" pitchFamily="34" charset="0"/>
              </a:rPr>
              <a:t>abierto</a:t>
            </a:r>
            <a:r>
              <a:rPr lang="en-US" sz="2400" i="1" dirty="0">
                <a:highlight>
                  <a:srgbClr val="FFFF00"/>
                </a:highlight>
                <a:cs typeface="Arial" panose="020B0604020202020204" pitchFamily="34" charset="0"/>
              </a:rPr>
              <a:t> a la Misericordia</a:t>
            </a:r>
          </a:p>
        </p:txBody>
      </p:sp>
      <p:pic>
        <p:nvPicPr>
          <p:cNvPr id="20" name="Imagen 19">
            <a:extLst>
              <a:ext uri="{FF2B5EF4-FFF2-40B4-BE49-F238E27FC236}">
                <a16:creationId xmlns:a16="http://schemas.microsoft.com/office/drawing/2014/main" id="{2DFA87BC-B03B-1E4B-A3A7-1588C6B970D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24725" y="-36548"/>
            <a:ext cx="1346200" cy="1667569"/>
          </a:xfrm>
          <a:prstGeom prst="rect">
            <a:avLst/>
          </a:prstGeom>
        </p:spPr>
      </p:pic>
      <p:sp>
        <p:nvSpPr>
          <p:cNvPr id="8" name="CuadroTexto 7">
            <a:extLst>
              <a:ext uri="{FF2B5EF4-FFF2-40B4-BE49-F238E27FC236}">
                <a16:creationId xmlns:a16="http://schemas.microsoft.com/office/drawing/2014/main" id="{5FA710EC-9FD2-1841-AE5F-5C0718F5C3AB}"/>
              </a:ext>
            </a:extLst>
          </p:cNvPr>
          <p:cNvSpPr txBox="1"/>
          <p:nvPr/>
        </p:nvSpPr>
        <p:spPr>
          <a:xfrm>
            <a:off x="1306606" y="2882519"/>
            <a:ext cx="7331556" cy="2648097"/>
          </a:xfrm>
          <a:prstGeom prst="rect">
            <a:avLst/>
          </a:prstGeom>
          <a:noFill/>
        </p:spPr>
        <p:txBody>
          <a:bodyPr wrap="square" rtlCol="0">
            <a:spAutoFit/>
          </a:bodyPr>
          <a:lstStyle/>
          <a:p>
            <a:pPr algn="ctr"/>
            <a:endParaRPr lang="es-CL" sz="2400" dirty="0"/>
          </a:p>
          <a:p>
            <a:pPr algn="ctr">
              <a:lnSpc>
                <a:spcPct val="120000"/>
              </a:lnSpc>
            </a:pPr>
            <a:r>
              <a:rPr lang="es-CL" sz="2400" dirty="0">
                <a:cs typeface="Arial" panose="020B0604020202020204" pitchFamily="34" charset="0"/>
              </a:rPr>
              <a:t>Los invito a ponernos en presencia del Señor: </a:t>
            </a:r>
          </a:p>
          <a:p>
            <a:pPr algn="ctr">
              <a:lnSpc>
                <a:spcPct val="120000"/>
              </a:lnSpc>
            </a:pPr>
            <a:r>
              <a:rPr lang="es-CL" sz="2400" b="1" dirty="0">
                <a:cs typeface="Arial" panose="020B0604020202020204" pitchFamily="34" charset="0"/>
              </a:rPr>
              <a:t>En el nombre del Padre, </a:t>
            </a:r>
          </a:p>
          <a:p>
            <a:pPr algn="ctr">
              <a:lnSpc>
                <a:spcPct val="120000"/>
              </a:lnSpc>
            </a:pPr>
            <a:r>
              <a:rPr lang="es-CL" sz="2400" b="1" dirty="0">
                <a:cs typeface="Arial" panose="020B0604020202020204" pitchFamily="34" charset="0"/>
              </a:rPr>
              <a:t>del Hijo </a:t>
            </a:r>
          </a:p>
          <a:p>
            <a:pPr algn="ctr">
              <a:lnSpc>
                <a:spcPct val="120000"/>
              </a:lnSpc>
            </a:pPr>
            <a:r>
              <a:rPr lang="es-CL" sz="2400" b="1" dirty="0">
                <a:cs typeface="Arial" panose="020B0604020202020204" pitchFamily="34" charset="0"/>
              </a:rPr>
              <a:t>y del Espítu Santo. </a:t>
            </a:r>
          </a:p>
          <a:p>
            <a:pPr algn="ctr">
              <a:lnSpc>
                <a:spcPct val="120000"/>
              </a:lnSpc>
            </a:pPr>
            <a:r>
              <a:rPr lang="es-CL" sz="2400" b="1" dirty="0">
                <a:cs typeface="Arial" panose="020B0604020202020204" pitchFamily="34" charset="0"/>
              </a:rPr>
              <a:t>Amén.</a:t>
            </a:r>
            <a:r>
              <a:rPr lang="es-CL" sz="2400" dirty="0">
                <a:cs typeface="Arial" panose="020B0604020202020204" pitchFamily="34" charset="0"/>
              </a:rPr>
              <a:t> </a:t>
            </a:r>
          </a:p>
        </p:txBody>
      </p:sp>
    </p:spTree>
    <p:extLst>
      <p:ext uri="{BB962C8B-B14F-4D97-AF65-F5344CB8AC3E}">
        <p14:creationId xmlns:p14="http://schemas.microsoft.com/office/powerpoint/2010/main" val="42853037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26A84AF-6F58-471A-BF1F-10D8C0351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a:extLst>
              <a:ext uri="{FF2B5EF4-FFF2-40B4-BE49-F238E27FC236}">
                <a16:creationId xmlns:a16="http://schemas.microsoft.com/office/drawing/2014/main" id="{7BFC8577-5DDF-7F4D-B3DB-3C368B28E7C7}"/>
              </a:ext>
            </a:extLst>
          </p:cNvPr>
          <p:cNvPicPr>
            <a:picLocks noGrp="1" noChangeAspect="1"/>
          </p:cNvPicPr>
          <p:nvPr>
            <p:ph idx="1"/>
          </p:nvPr>
        </p:nvPicPr>
        <p:blipFill>
          <a:blip r:embed="rId2"/>
          <a:srcRect l="17222" r="17222"/>
          <a:stretch/>
        </p:blipFill>
        <p:spPr>
          <a:xfrm>
            <a:off x="9262532" y="10"/>
            <a:ext cx="2997200" cy="6857990"/>
          </a:xfrm>
          <a:prstGeom prst="rect">
            <a:avLst/>
          </a:prstGeom>
        </p:spPr>
      </p:pic>
      <p:sp>
        <p:nvSpPr>
          <p:cNvPr id="17" name="Título 1">
            <a:extLst>
              <a:ext uri="{FF2B5EF4-FFF2-40B4-BE49-F238E27FC236}">
                <a16:creationId xmlns:a16="http://schemas.microsoft.com/office/drawing/2014/main" id="{47311611-D641-2A4B-90E6-DB711BAAC166}"/>
              </a:ext>
            </a:extLst>
          </p:cNvPr>
          <p:cNvSpPr>
            <a:spLocks noGrp="1"/>
          </p:cNvSpPr>
          <p:nvPr>
            <p:ph type="title"/>
          </p:nvPr>
        </p:nvSpPr>
        <p:spPr>
          <a:xfrm>
            <a:off x="1579032" y="193297"/>
            <a:ext cx="6104467" cy="769216"/>
          </a:xfrm>
          <a:noFill/>
        </p:spPr>
        <p:txBody>
          <a:bodyPr vert="horz" lIns="91440" tIns="45720" rIns="91440" bIns="45720" rtlCol="0" anchor="b">
            <a:normAutofit/>
          </a:bodyPr>
          <a:lstStyle/>
          <a:p>
            <a:r>
              <a:rPr lang="en-US" sz="3600" dirty="0"/>
              <a:t>4º </a:t>
            </a:r>
            <a:r>
              <a:rPr lang="en-US" sz="3600" dirty="0" err="1"/>
              <a:t>Semana</a:t>
            </a:r>
            <a:endParaRPr lang="en-US" sz="3600" dirty="0"/>
          </a:p>
        </p:txBody>
      </p:sp>
      <p:pic>
        <p:nvPicPr>
          <p:cNvPr id="20" name="Imagen 19">
            <a:extLst>
              <a:ext uri="{FF2B5EF4-FFF2-40B4-BE49-F238E27FC236}">
                <a16:creationId xmlns:a16="http://schemas.microsoft.com/office/drawing/2014/main" id="{2DFA87BC-B03B-1E4B-A3A7-1588C6B970D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24725" y="-36548"/>
            <a:ext cx="1346200" cy="1667569"/>
          </a:xfrm>
          <a:prstGeom prst="rect">
            <a:avLst/>
          </a:prstGeom>
        </p:spPr>
      </p:pic>
      <p:sp>
        <p:nvSpPr>
          <p:cNvPr id="9" name="CuadroTexto 8">
            <a:extLst>
              <a:ext uri="{FF2B5EF4-FFF2-40B4-BE49-F238E27FC236}">
                <a16:creationId xmlns:a16="http://schemas.microsoft.com/office/drawing/2014/main" id="{AA7B5B84-8FAB-AC47-AD6C-3E40AB81A105}"/>
              </a:ext>
            </a:extLst>
          </p:cNvPr>
          <p:cNvSpPr txBox="1"/>
          <p:nvPr/>
        </p:nvSpPr>
        <p:spPr>
          <a:xfrm>
            <a:off x="953038" y="2090172"/>
            <a:ext cx="6941712" cy="2369880"/>
          </a:xfrm>
          <a:prstGeom prst="rect">
            <a:avLst/>
          </a:prstGeom>
          <a:noFill/>
        </p:spPr>
        <p:txBody>
          <a:bodyPr wrap="square" rtlCol="0">
            <a:spAutoFit/>
          </a:bodyPr>
          <a:lstStyle/>
          <a:p>
            <a:r>
              <a:rPr lang="es-CL" sz="2400" b="1" dirty="0">
                <a:highlight>
                  <a:srgbClr val="FFFF00"/>
                </a:highlight>
              </a:rPr>
              <a:t>Motivación</a:t>
            </a:r>
          </a:p>
          <a:p>
            <a:endParaRPr lang="es-CL" sz="2400" dirty="0"/>
          </a:p>
          <a:p>
            <a:r>
              <a:rPr lang="es-CL" sz="2000" dirty="0"/>
              <a:t>Comencemos esta última semana del mes didicado a nuestra Madre con fe y esperanza. Acudamos a ella como ejemplo de esfuerzo y perseverancia para que nos ayude a cumplir con los objetivos que nos hemos propuesto y nos aliente a dar lo mejor de nosotros cada día.</a:t>
            </a:r>
          </a:p>
        </p:txBody>
      </p:sp>
      <p:sp>
        <p:nvSpPr>
          <p:cNvPr id="11" name="Título 1">
            <a:extLst>
              <a:ext uri="{FF2B5EF4-FFF2-40B4-BE49-F238E27FC236}">
                <a16:creationId xmlns:a16="http://schemas.microsoft.com/office/drawing/2014/main" id="{485B376C-A440-1943-9B9A-D44CC407B72E}"/>
              </a:ext>
            </a:extLst>
          </p:cNvPr>
          <p:cNvSpPr txBox="1">
            <a:spLocks/>
          </p:cNvSpPr>
          <p:nvPr/>
        </p:nvSpPr>
        <p:spPr>
          <a:xfrm>
            <a:off x="1604789" y="902008"/>
            <a:ext cx="5596111" cy="425375"/>
          </a:xfrm>
          <a:prstGeom prst="rect">
            <a:avLst/>
          </a:prstGeom>
          <a:noFill/>
        </p:spPr>
        <p:txBody>
          <a:bodyPr vert="horz" lIns="91440" tIns="45720" rIns="91440" bIns="45720" rtlCol="0" anchor="b">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i="1" dirty="0">
                <a:highlight>
                  <a:srgbClr val="FFFF00"/>
                </a:highlight>
                <a:cs typeface="Arial" panose="020B0604020202020204" pitchFamily="34" charset="0"/>
              </a:rPr>
              <a:t>Con María </a:t>
            </a:r>
            <a:r>
              <a:rPr lang="en-US" sz="2400" i="1" dirty="0" err="1">
                <a:highlight>
                  <a:srgbClr val="FFFF00"/>
                </a:highlight>
                <a:cs typeface="Arial" panose="020B0604020202020204" pitchFamily="34" charset="0"/>
              </a:rPr>
              <a:t>somos</a:t>
            </a:r>
            <a:r>
              <a:rPr lang="en-US" sz="2400" i="1" dirty="0">
                <a:highlight>
                  <a:srgbClr val="FFFF00"/>
                </a:highlight>
                <a:cs typeface="Arial" panose="020B0604020202020204" pitchFamily="34" charset="0"/>
              </a:rPr>
              <a:t> </a:t>
            </a:r>
            <a:r>
              <a:rPr lang="en-US" sz="2400" i="1" dirty="0" err="1">
                <a:highlight>
                  <a:srgbClr val="FFFF00"/>
                </a:highlight>
                <a:cs typeface="Arial" panose="020B0604020202020204" pitchFamily="34" charset="0"/>
              </a:rPr>
              <a:t>corazón</a:t>
            </a:r>
            <a:r>
              <a:rPr lang="en-US" sz="2400" i="1" dirty="0">
                <a:highlight>
                  <a:srgbClr val="FFFF00"/>
                </a:highlight>
                <a:cs typeface="Arial" panose="020B0604020202020204" pitchFamily="34" charset="0"/>
              </a:rPr>
              <a:t> </a:t>
            </a:r>
            <a:r>
              <a:rPr lang="en-US" sz="2400" i="1" dirty="0" err="1">
                <a:highlight>
                  <a:srgbClr val="FFFF00"/>
                </a:highlight>
                <a:cs typeface="Arial" panose="020B0604020202020204" pitchFamily="34" charset="0"/>
              </a:rPr>
              <a:t>abierto</a:t>
            </a:r>
            <a:r>
              <a:rPr lang="en-US" sz="2400" i="1" dirty="0">
                <a:highlight>
                  <a:srgbClr val="FFFF00"/>
                </a:highlight>
                <a:cs typeface="Arial" panose="020B0604020202020204" pitchFamily="34" charset="0"/>
              </a:rPr>
              <a:t> a la Misericordia</a:t>
            </a:r>
          </a:p>
        </p:txBody>
      </p:sp>
    </p:spTree>
    <p:extLst>
      <p:ext uri="{BB962C8B-B14F-4D97-AF65-F5344CB8AC3E}">
        <p14:creationId xmlns:p14="http://schemas.microsoft.com/office/powerpoint/2010/main" val="242937254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26A84AF-6F58-471A-BF1F-10D8C0351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a:extLst>
              <a:ext uri="{FF2B5EF4-FFF2-40B4-BE49-F238E27FC236}">
                <a16:creationId xmlns:a16="http://schemas.microsoft.com/office/drawing/2014/main" id="{7BFC8577-5DDF-7F4D-B3DB-3C368B28E7C7}"/>
              </a:ext>
            </a:extLst>
          </p:cNvPr>
          <p:cNvPicPr>
            <a:picLocks noGrp="1" noChangeAspect="1"/>
          </p:cNvPicPr>
          <p:nvPr>
            <p:ph idx="1"/>
          </p:nvPr>
        </p:nvPicPr>
        <p:blipFill>
          <a:blip r:embed="rId2"/>
          <a:srcRect l="17222" r="17222"/>
          <a:stretch/>
        </p:blipFill>
        <p:spPr>
          <a:xfrm>
            <a:off x="9262532" y="10"/>
            <a:ext cx="2997200" cy="6857990"/>
          </a:xfrm>
          <a:prstGeom prst="rect">
            <a:avLst/>
          </a:prstGeom>
        </p:spPr>
      </p:pic>
      <p:sp>
        <p:nvSpPr>
          <p:cNvPr id="17" name="Título 1">
            <a:extLst>
              <a:ext uri="{FF2B5EF4-FFF2-40B4-BE49-F238E27FC236}">
                <a16:creationId xmlns:a16="http://schemas.microsoft.com/office/drawing/2014/main" id="{47311611-D641-2A4B-90E6-DB711BAAC166}"/>
              </a:ext>
            </a:extLst>
          </p:cNvPr>
          <p:cNvSpPr>
            <a:spLocks noGrp="1"/>
          </p:cNvSpPr>
          <p:nvPr>
            <p:ph type="title"/>
          </p:nvPr>
        </p:nvSpPr>
        <p:spPr>
          <a:xfrm>
            <a:off x="1579032" y="193297"/>
            <a:ext cx="6104467" cy="769216"/>
          </a:xfrm>
          <a:noFill/>
        </p:spPr>
        <p:txBody>
          <a:bodyPr vert="horz" lIns="91440" tIns="45720" rIns="91440" bIns="45720" rtlCol="0" anchor="b">
            <a:normAutofit/>
          </a:bodyPr>
          <a:lstStyle/>
          <a:p>
            <a:r>
              <a:rPr lang="en-US" sz="3600" dirty="0"/>
              <a:t>4º </a:t>
            </a:r>
            <a:r>
              <a:rPr lang="en-US" sz="3600" dirty="0" err="1"/>
              <a:t>Semana</a:t>
            </a:r>
            <a:endParaRPr lang="en-US" sz="3600" dirty="0"/>
          </a:p>
        </p:txBody>
      </p:sp>
      <p:sp>
        <p:nvSpPr>
          <p:cNvPr id="18" name="CuadroTexto 17">
            <a:extLst>
              <a:ext uri="{FF2B5EF4-FFF2-40B4-BE49-F238E27FC236}">
                <a16:creationId xmlns:a16="http://schemas.microsoft.com/office/drawing/2014/main" id="{148F132A-7852-F842-B8D7-B56F7BE917CA}"/>
              </a:ext>
            </a:extLst>
          </p:cNvPr>
          <p:cNvSpPr txBox="1"/>
          <p:nvPr/>
        </p:nvSpPr>
        <p:spPr>
          <a:xfrm>
            <a:off x="1306606" y="1963341"/>
            <a:ext cx="6941712" cy="4093428"/>
          </a:xfrm>
          <a:prstGeom prst="rect">
            <a:avLst/>
          </a:prstGeom>
          <a:noFill/>
        </p:spPr>
        <p:txBody>
          <a:bodyPr wrap="square" rtlCol="0">
            <a:spAutoFit/>
          </a:bodyPr>
          <a:lstStyle/>
          <a:p>
            <a:r>
              <a:rPr lang="es-CL" sz="2000" b="1" dirty="0">
                <a:highlight>
                  <a:srgbClr val="FFFF00"/>
                </a:highlight>
              </a:rPr>
              <a:t>Lectura </a:t>
            </a:r>
            <a:r>
              <a:rPr lang="es-CL" sz="2000" dirty="0">
                <a:highlight>
                  <a:srgbClr val="FFFF00"/>
                </a:highlight>
              </a:rPr>
              <a:t>Mt 2, 13-15</a:t>
            </a:r>
          </a:p>
          <a:p>
            <a:endParaRPr lang="es-CL" sz="2000" b="1" dirty="0">
              <a:highlight>
                <a:srgbClr val="FFFF00"/>
              </a:highlight>
            </a:endParaRPr>
          </a:p>
          <a:p>
            <a:r>
              <a:rPr lang="es-CL" sz="2000" dirty="0"/>
              <a:t>“Cuando se marcharon los Reyes Magos, un ángel del Señor se le apareció en sueños a José en Egipto y le dijo:</a:t>
            </a:r>
          </a:p>
          <a:p>
            <a:endParaRPr lang="es-CL" sz="2000" dirty="0"/>
          </a:p>
          <a:p>
            <a:r>
              <a:rPr lang="es-CL" sz="2000" dirty="0"/>
              <a:t>—Levántate, toma al niño y a su madre, huye a Egipto y quédate allí hasta que yo te diga, porque Herodes va a buscar al niño para matarlo.</a:t>
            </a:r>
          </a:p>
          <a:p>
            <a:endParaRPr lang="es-CL" sz="2000" dirty="0"/>
          </a:p>
          <a:p>
            <a:r>
              <a:rPr lang="es-CL" sz="2000" dirty="0"/>
              <a:t>Él se levantó, tomó de noche al niño y a su madre y huyó a Egipto. Allí permaneció hasta la muerte de Herodes”.</a:t>
            </a:r>
          </a:p>
          <a:p>
            <a:endParaRPr lang="es-CL" sz="2000" dirty="0"/>
          </a:p>
          <a:p>
            <a:r>
              <a:rPr lang="es-CL" sz="2000" dirty="0"/>
              <a:t>Palabra del Señor / Gloria a ti Señor Jesús</a:t>
            </a:r>
          </a:p>
        </p:txBody>
      </p:sp>
      <p:pic>
        <p:nvPicPr>
          <p:cNvPr id="20" name="Imagen 19">
            <a:extLst>
              <a:ext uri="{FF2B5EF4-FFF2-40B4-BE49-F238E27FC236}">
                <a16:creationId xmlns:a16="http://schemas.microsoft.com/office/drawing/2014/main" id="{2DFA87BC-B03B-1E4B-A3A7-1588C6B970D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24725" y="-36548"/>
            <a:ext cx="1346200" cy="1667569"/>
          </a:xfrm>
          <a:prstGeom prst="rect">
            <a:avLst/>
          </a:prstGeom>
        </p:spPr>
      </p:pic>
      <p:sp>
        <p:nvSpPr>
          <p:cNvPr id="8" name="Título 1">
            <a:extLst>
              <a:ext uri="{FF2B5EF4-FFF2-40B4-BE49-F238E27FC236}">
                <a16:creationId xmlns:a16="http://schemas.microsoft.com/office/drawing/2014/main" id="{02DA7A9D-F3DC-314A-B27A-6EFF228D6D06}"/>
              </a:ext>
            </a:extLst>
          </p:cNvPr>
          <p:cNvSpPr txBox="1">
            <a:spLocks/>
          </p:cNvSpPr>
          <p:nvPr/>
        </p:nvSpPr>
        <p:spPr>
          <a:xfrm>
            <a:off x="1604789" y="902008"/>
            <a:ext cx="5596111" cy="425375"/>
          </a:xfrm>
          <a:prstGeom prst="rect">
            <a:avLst/>
          </a:prstGeom>
          <a:noFill/>
        </p:spPr>
        <p:txBody>
          <a:bodyPr vert="horz" lIns="91440" tIns="45720" rIns="91440" bIns="45720" rtlCol="0" anchor="b">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i="1" dirty="0">
                <a:highlight>
                  <a:srgbClr val="FFFF00"/>
                </a:highlight>
                <a:cs typeface="Arial" panose="020B0604020202020204" pitchFamily="34" charset="0"/>
              </a:rPr>
              <a:t>Con María </a:t>
            </a:r>
            <a:r>
              <a:rPr lang="en-US" sz="2400" i="1" dirty="0" err="1">
                <a:highlight>
                  <a:srgbClr val="FFFF00"/>
                </a:highlight>
                <a:cs typeface="Arial" panose="020B0604020202020204" pitchFamily="34" charset="0"/>
              </a:rPr>
              <a:t>somos</a:t>
            </a:r>
            <a:r>
              <a:rPr lang="en-US" sz="2400" i="1" dirty="0">
                <a:highlight>
                  <a:srgbClr val="FFFF00"/>
                </a:highlight>
                <a:cs typeface="Arial" panose="020B0604020202020204" pitchFamily="34" charset="0"/>
              </a:rPr>
              <a:t> </a:t>
            </a:r>
            <a:r>
              <a:rPr lang="en-US" sz="2400" i="1" dirty="0" err="1">
                <a:highlight>
                  <a:srgbClr val="FFFF00"/>
                </a:highlight>
                <a:cs typeface="Arial" panose="020B0604020202020204" pitchFamily="34" charset="0"/>
              </a:rPr>
              <a:t>corazón</a:t>
            </a:r>
            <a:r>
              <a:rPr lang="en-US" sz="2400" i="1" dirty="0">
                <a:highlight>
                  <a:srgbClr val="FFFF00"/>
                </a:highlight>
                <a:cs typeface="Arial" panose="020B0604020202020204" pitchFamily="34" charset="0"/>
              </a:rPr>
              <a:t> </a:t>
            </a:r>
            <a:r>
              <a:rPr lang="en-US" sz="2400" i="1" dirty="0" err="1">
                <a:highlight>
                  <a:srgbClr val="FFFF00"/>
                </a:highlight>
                <a:cs typeface="Arial" panose="020B0604020202020204" pitchFamily="34" charset="0"/>
              </a:rPr>
              <a:t>abierto</a:t>
            </a:r>
            <a:r>
              <a:rPr lang="en-US" sz="2400" i="1" dirty="0">
                <a:highlight>
                  <a:srgbClr val="FFFF00"/>
                </a:highlight>
                <a:cs typeface="Arial" panose="020B0604020202020204" pitchFamily="34" charset="0"/>
              </a:rPr>
              <a:t> a la Misericordia</a:t>
            </a:r>
          </a:p>
        </p:txBody>
      </p:sp>
    </p:spTree>
    <p:extLst>
      <p:ext uri="{BB962C8B-B14F-4D97-AF65-F5344CB8AC3E}">
        <p14:creationId xmlns:p14="http://schemas.microsoft.com/office/powerpoint/2010/main" val="81606697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26A84AF-6F58-471A-BF1F-10D8C0351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a:extLst>
              <a:ext uri="{FF2B5EF4-FFF2-40B4-BE49-F238E27FC236}">
                <a16:creationId xmlns:a16="http://schemas.microsoft.com/office/drawing/2014/main" id="{7BFC8577-5DDF-7F4D-B3DB-3C368B28E7C7}"/>
              </a:ext>
            </a:extLst>
          </p:cNvPr>
          <p:cNvPicPr>
            <a:picLocks noGrp="1" noChangeAspect="1"/>
          </p:cNvPicPr>
          <p:nvPr>
            <p:ph idx="1"/>
          </p:nvPr>
        </p:nvPicPr>
        <p:blipFill>
          <a:blip r:embed="rId2"/>
          <a:srcRect l="17222" r="17222"/>
          <a:stretch/>
        </p:blipFill>
        <p:spPr>
          <a:xfrm>
            <a:off x="9262532" y="10"/>
            <a:ext cx="2997200" cy="6857990"/>
          </a:xfrm>
          <a:prstGeom prst="rect">
            <a:avLst/>
          </a:prstGeom>
        </p:spPr>
      </p:pic>
      <p:sp>
        <p:nvSpPr>
          <p:cNvPr id="17" name="Título 1">
            <a:extLst>
              <a:ext uri="{FF2B5EF4-FFF2-40B4-BE49-F238E27FC236}">
                <a16:creationId xmlns:a16="http://schemas.microsoft.com/office/drawing/2014/main" id="{47311611-D641-2A4B-90E6-DB711BAAC166}"/>
              </a:ext>
            </a:extLst>
          </p:cNvPr>
          <p:cNvSpPr>
            <a:spLocks noGrp="1"/>
          </p:cNvSpPr>
          <p:nvPr>
            <p:ph type="title"/>
          </p:nvPr>
        </p:nvSpPr>
        <p:spPr>
          <a:xfrm>
            <a:off x="1579032" y="193297"/>
            <a:ext cx="6104467" cy="769216"/>
          </a:xfrm>
          <a:noFill/>
        </p:spPr>
        <p:txBody>
          <a:bodyPr vert="horz" lIns="91440" tIns="45720" rIns="91440" bIns="45720" rtlCol="0" anchor="b">
            <a:normAutofit/>
          </a:bodyPr>
          <a:lstStyle/>
          <a:p>
            <a:r>
              <a:rPr lang="en-US" sz="3600" dirty="0"/>
              <a:t>4º </a:t>
            </a:r>
            <a:r>
              <a:rPr lang="en-US" sz="3600" dirty="0" err="1"/>
              <a:t>Semana</a:t>
            </a:r>
            <a:endParaRPr lang="en-US" sz="3600" dirty="0"/>
          </a:p>
        </p:txBody>
      </p:sp>
      <p:pic>
        <p:nvPicPr>
          <p:cNvPr id="20" name="Imagen 19">
            <a:extLst>
              <a:ext uri="{FF2B5EF4-FFF2-40B4-BE49-F238E27FC236}">
                <a16:creationId xmlns:a16="http://schemas.microsoft.com/office/drawing/2014/main" id="{2DFA87BC-B03B-1E4B-A3A7-1588C6B970D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24725" y="-36548"/>
            <a:ext cx="1346200" cy="1667569"/>
          </a:xfrm>
          <a:prstGeom prst="rect">
            <a:avLst/>
          </a:prstGeom>
        </p:spPr>
      </p:pic>
      <p:sp>
        <p:nvSpPr>
          <p:cNvPr id="8" name="CuadroTexto 7">
            <a:extLst>
              <a:ext uri="{FF2B5EF4-FFF2-40B4-BE49-F238E27FC236}">
                <a16:creationId xmlns:a16="http://schemas.microsoft.com/office/drawing/2014/main" id="{8BCBB859-E0FA-7B4F-8386-4A819AAFA9D4}"/>
              </a:ext>
            </a:extLst>
          </p:cNvPr>
          <p:cNvSpPr txBox="1"/>
          <p:nvPr/>
        </p:nvSpPr>
        <p:spPr>
          <a:xfrm>
            <a:off x="1306605" y="1950462"/>
            <a:ext cx="7373755" cy="4247317"/>
          </a:xfrm>
          <a:prstGeom prst="rect">
            <a:avLst/>
          </a:prstGeom>
          <a:noFill/>
        </p:spPr>
        <p:txBody>
          <a:bodyPr wrap="square" rtlCol="0">
            <a:spAutoFit/>
          </a:bodyPr>
          <a:lstStyle/>
          <a:p>
            <a:pPr>
              <a:spcBef>
                <a:spcPts val="600"/>
              </a:spcBef>
            </a:pPr>
            <a:r>
              <a:rPr lang="es-CL" b="1" dirty="0">
                <a:highlight>
                  <a:srgbClr val="FFFF00"/>
                </a:highlight>
              </a:rPr>
              <a:t>Reflexión del Papa Francisco:</a:t>
            </a:r>
          </a:p>
          <a:p>
            <a:r>
              <a:rPr lang="es-CL" dirty="0"/>
              <a:t>“[María] Es el regalo de Jesús a su pueblo. Nos la dio como madre en la hora de la cruz y del sufrimiento. Es fruto de la entrega de Cristo por nosotros. Y, desde entonces, siempre ha estado y estará con sus hijos, especialmente los más pequeños y necesitados.</a:t>
            </a:r>
          </a:p>
          <a:p>
            <a:r>
              <a:rPr lang="es-CL" dirty="0"/>
              <a:t>Ella ha entrado en el tejido de la historia de nuestros pueblos y sus gentes. (…) Acuden con confianza a su Madre, le abren su corazón y le confían sus alegrías y sus penas, sus ilusiones y sus sufrimientos. La Virgen los consuela y con la ternura de su amor les enciende la esperanza. No dejen de invocar y confiar en María, madre de misericordia para todos sus hijos sin distinción.</a:t>
            </a:r>
          </a:p>
          <a:p>
            <a:r>
              <a:rPr lang="es-CL" dirty="0"/>
              <a:t>A la Virgen, que perseveró con los Apóstoles en espera del Espíritu Santo, le pido también que vele por la Iglesia, y fortalezca los vínculos fraternos entre todos sus miembros. Que con la ayuda de María, la Iglesia sea casa de todos, una casa que sepa hospedar, una madre para todos los pueblos.”</a:t>
            </a:r>
          </a:p>
          <a:p>
            <a:r>
              <a:rPr lang="es-CL" dirty="0"/>
              <a:t>S.S. Francisco (12 de julio de 2015).</a:t>
            </a:r>
          </a:p>
        </p:txBody>
      </p:sp>
      <p:sp>
        <p:nvSpPr>
          <p:cNvPr id="9" name="Título 1">
            <a:extLst>
              <a:ext uri="{FF2B5EF4-FFF2-40B4-BE49-F238E27FC236}">
                <a16:creationId xmlns:a16="http://schemas.microsoft.com/office/drawing/2014/main" id="{C6C7AE12-63E7-D149-8C34-A94411332679}"/>
              </a:ext>
            </a:extLst>
          </p:cNvPr>
          <p:cNvSpPr txBox="1">
            <a:spLocks/>
          </p:cNvSpPr>
          <p:nvPr/>
        </p:nvSpPr>
        <p:spPr>
          <a:xfrm>
            <a:off x="1604789" y="902008"/>
            <a:ext cx="5596111" cy="425375"/>
          </a:xfrm>
          <a:prstGeom prst="rect">
            <a:avLst/>
          </a:prstGeom>
          <a:noFill/>
        </p:spPr>
        <p:txBody>
          <a:bodyPr vert="horz" lIns="91440" tIns="45720" rIns="91440" bIns="45720" rtlCol="0" anchor="b">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i="1" dirty="0">
                <a:highlight>
                  <a:srgbClr val="FFFF00"/>
                </a:highlight>
                <a:cs typeface="Arial" panose="020B0604020202020204" pitchFamily="34" charset="0"/>
              </a:rPr>
              <a:t>Con María </a:t>
            </a:r>
            <a:r>
              <a:rPr lang="en-US" sz="2400" i="1" dirty="0" err="1">
                <a:highlight>
                  <a:srgbClr val="FFFF00"/>
                </a:highlight>
                <a:cs typeface="Arial" panose="020B0604020202020204" pitchFamily="34" charset="0"/>
              </a:rPr>
              <a:t>somos</a:t>
            </a:r>
            <a:r>
              <a:rPr lang="en-US" sz="2400" i="1" dirty="0">
                <a:highlight>
                  <a:srgbClr val="FFFF00"/>
                </a:highlight>
                <a:cs typeface="Arial" panose="020B0604020202020204" pitchFamily="34" charset="0"/>
              </a:rPr>
              <a:t> </a:t>
            </a:r>
            <a:r>
              <a:rPr lang="en-US" sz="2400" i="1" dirty="0" err="1">
                <a:highlight>
                  <a:srgbClr val="FFFF00"/>
                </a:highlight>
                <a:cs typeface="Arial" panose="020B0604020202020204" pitchFamily="34" charset="0"/>
              </a:rPr>
              <a:t>corazón</a:t>
            </a:r>
            <a:r>
              <a:rPr lang="en-US" sz="2400" i="1" dirty="0">
                <a:highlight>
                  <a:srgbClr val="FFFF00"/>
                </a:highlight>
                <a:cs typeface="Arial" panose="020B0604020202020204" pitchFamily="34" charset="0"/>
              </a:rPr>
              <a:t> </a:t>
            </a:r>
            <a:r>
              <a:rPr lang="en-US" sz="2400" i="1" dirty="0" err="1">
                <a:highlight>
                  <a:srgbClr val="FFFF00"/>
                </a:highlight>
                <a:cs typeface="Arial" panose="020B0604020202020204" pitchFamily="34" charset="0"/>
              </a:rPr>
              <a:t>abierto</a:t>
            </a:r>
            <a:r>
              <a:rPr lang="en-US" sz="2400" i="1" dirty="0">
                <a:highlight>
                  <a:srgbClr val="FFFF00"/>
                </a:highlight>
                <a:cs typeface="Arial" panose="020B0604020202020204" pitchFamily="34" charset="0"/>
              </a:rPr>
              <a:t> a la Misericordia</a:t>
            </a:r>
          </a:p>
        </p:txBody>
      </p:sp>
    </p:spTree>
    <p:extLst>
      <p:ext uri="{BB962C8B-B14F-4D97-AF65-F5344CB8AC3E}">
        <p14:creationId xmlns:p14="http://schemas.microsoft.com/office/powerpoint/2010/main" val="21126261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26A84AF-6F58-471A-BF1F-10D8C0351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a:extLst>
              <a:ext uri="{FF2B5EF4-FFF2-40B4-BE49-F238E27FC236}">
                <a16:creationId xmlns:a16="http://schemas.microsoft.com/office/drawing/2014/main" id="{7BFC8577-5DDF-7F4D-B3DB-3C368B28E7C7}"/>
              </a:ext>
            </a:extLst>
          </p:cNvPr>
          <p:cNvPicPr>
            <a:picLocks noGrp="1" noChangeAspect="1"/>
          </p:cNvPicPr>
          <p:nvPr>
            <p:ph idx="1"/>
          </p:nvPr>
        </p:nvPicPr>
        <p:blipFill>
          <a:blip r:embed="rId2"/>
          <a:srcRect l="17222" r="17222"/>
          <a:stretch/>
        </p:blipFill>
        <p:spPr>
          <a:xfrm>
            <a:off x="9262532" y="10"/>
            <a:ext cx="2997200" cy="6857990"/>
          </a:xfrm>
          <a:prstGeom prst="rect">
            <a:avLst/>
          </a:prstGeom>
        </p:spPr>
      </p:pic>
      <p:sp>
        <p:nvSpPr>
          <p:cNvPr id="17" name="Título 1">
            <a:extLst>
              <a:ext uri="{FF2B5EF4-FFF2-40B4-BE49-F238E27FC236}">
                <a16:creationId xmlns:a16="http://schemas.microsoft.com/office/drawing/2014/main" id="{47311611-D641-2A4B-90E6-DB711BAAC166}"/>
              </a:ext>
            </a:extLst>
          </p:cNvPr>
          <p:cNvSpPr>
            <a:spLocks noGrp="1"/>
          </p:cNvSpPr>
          <p:nvPr>
            <p:ph type="title"/>
          </p:nvPr>
        </p:nvSpPr>
        <p:spPr>
          <a:xfrm>
            <a:off x="1579032" y="193297"/>
            <a:ext cx="6104467" cy="769216"/>
          </a:xfrm>
          <a:noFill/>
        </p:spPr>
        <p:txBody>
          <a:bodyPr vert="horz" lIns="91440" tIns="45720" rIns="91440" bIns="45720" rtlCol="0" anchor="b">
            <a:normAutofit/>
          </a:bodyPr>
          <a:lstStyle/>
          <a:p>
            <a:r>
              <a:rPr lang="en-US" sz="3600" dirty="0"/>
              <a:t>4º </a:t>
            </a:r>
            <a:r>
              <a:rPr lang="en-US" sz="3600" dirty="0" err="1"/>
              <a:t>Semana</a:t>
            </a:r>
            <a:endParaRPr lang="en-US" sz="3600" dirty="0"/>
          </a:p>
        </p:txBody>
      </p:sp>
      <p:pic>
        <p:nvPicPr>
          <p:cNvPr id="20" name="Imagen 19">
            <a:extLst>
              <a:ext uri="{FF2B5EF4-FFF2-40B4-BE49-F238E27FC236}">
                <a16:creationId xmlns:a16="http://schemas.microsoft.com/office/drawing/2014/main" id="{2DFA87BC-B03B-1E4B-A3A7-1588C6B970D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24725" y="-36548"/>
            <a:ext cx="1346200" cy="1667569"/>
          </a:xfrm>
          <a:prstGeom prst="rect">
            <a:avLst/>
          </a:prstGeom>
        </p:spPr>
      </p:pic>
      <p:sp>
        <p:nvSpPr>
          <p:cNvPr id="9" name="CuadroTexto 8">
            <a:extLst>
              <a:ext uri="{FF2B5EF4-FFF2-40B4-BE49-F238E27FC236}">
                <a16:creationId xmlns:a16="http://schemas.microsoft.com/office/drawing/2014/main" id="{7D86B0B2-E8B4-0B48-B5EC-7B201C247AD5}"/>
              </a:ext>
            </a:extLst>
          </p:cNvPr>
          <p:cNvSpPr txBox="1"/>
          <p:nvPr/>
        </p:nvSpPr>
        <p:spPr>
          <a:xfrm>
            <a:off x="927279" y="1910604"/>
            <a:ext cx="7662929" cy="3293209"/>
          </a:xfrm>
          <a:prstGeom prst="rect">
            <a:avLst/>
          </a:prstGeom>
          <a:noFill/>
        </p:spPr>
        <p:txBody>
          <a:bodyPr wrap="square" rtlCol="0">
            <a:spAutoFit/>
          </a:bodyPr>
          <a:lstStyle/>
          <a:p>
            <a:r>
              <a:rPr lang="es-CL" sz="2400" b="1" dirty="0">
                <a:highlight>
                  <a:srgbClr val="FFFF00"/>
                </a:highlight>
              </a:rPr>
              <a:t>Petición</a:t>
            </a:r>
          </a:p>
          <a:p>
            <a:endParaRPr lang="es-CL" sz="2400" dirty="0"/>
          </a:p>
          <a:p>
            <a:pPr marL="342900" indent="-342900">
              <a:buFont typeface="+mj-lt"/>
              <a:buAutoNum type="arabicPeriod"/>
            </a:pPr>
            <a:r>
              <a:rPr lang="es-CL" sz="2000" dirty="0"/>
              <a:t>En este día te rogamos, Madre, por todas las personas a las que hemos herido con nuestras palabras, actos u omisiones, así como por aquellos que nos han hecho daño. Regálanos un corazón misericordioso. </a:t>
            </a:r>
            <a:r>
              <a:rPr lang="es-CL" sz="2000" b="1" dirty="0"/>
              <a:t>Con María, roguemos al Señor </a:t>
            </a:r>
            <a:r>
              <a:rPr lang="es-CL" sz="2000" dirty="0"/>
              <a:t>/ Escúchanos, Señor, te rogamos.</a:t>
            </a:r>
          </a:p>
          <a:p>
            <a:endParaRPr lang="es-CL" sz="2000" dirty="0"/>
          </a:p>
          <a:p>
            <a:r>
              <a:rPr lang="es-CL" sz="2000" dirty="0"/>
              <a:t>Otras peticiones del curso, se terminan con: </a:t>
            </a:r>
            <a:r>
              <a:rPr lang="es-CL" sz="2000" b="1" dirty="0"/>
              <a:t>Con María, roguemos al Señor </a:t>
            </a:r>
            <a:r>
              <a:rPr lang="es-CL" sz="2000" dirty="0"/>
              <a:t>/ y se responden con: Escúchanos, Señor, te rogamos.</a:t>
            </a:r>
          </a:p>
        </p:txBody>
      </p:sp>
      <p:sp>
        <p:nvSpPr>
          <p:cNvPr id="8" name="Título 1">
            <a:extLst>
              <a:ext uri="{FF2B5EF4-FFF2-40B4-BE49-F238E27FC236}">
                <a16:creationId xmlns:a16="http://schemas.microsoft.com/office/drawing/2014/main" id="{33E2B3FF-E97E-7442-B20D-9C9F0D684318}"/>
              </a:ext>
            </a:extLst>
          </p:cNvPr>
          <p:cNvSpPr txBox="1">
            <a:spLocks/>
          </p:cNvSpPr>
          <p:nvPr/>
        </p:nvSpPr>
        <p:spPr>
          <a:xfrm>
            <a:off x="1604789" y="902008"/>
            <a:ext cx="5596111" cy="425375"/>
          </a:xfrm>
          <a:prstGeom prst="rect">
            <a:avLst/>
          </a:prstGeom>
          <a:noFill/>
        </p:spPr>
        <p:txBody>
          <a:bodyPr vert="horz" lIns="91440" tIns="45720" rIns="91440" bIns="45720" rtlCol="0" anchor="b">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i="1" dirty="0">
                <a:highlight>
                  <a:srgbClr val="FFFF00"/>
                </a:highlight>
                <a:cs typeface="Arial" panose="020B0604020202020204" pitchFamily="34" charset="0"/>
              </a:rPr>
              <a:t>Con María </a:t>
            </a:r>
            <a:r>
              <a:rPr lang="en-US" sz="2400" i="1" dirty="0" err="1">
                <a:highlight>
                  <a:srgbClr val="FFFF00"/>
                </a:highlight>
                <a:cs typeface="Arial" panose="020B0604020202020204" pitchFamily="34" charset="0"/>
              </a:rPr>
              <a:t>somos</a:t>
            </a:r>
            <a:r>
              <a:rPr lang="en-US" sz="2400" i="1" dirty="0">
                <a:highlight>
                  <a:srgbClr val="FFFF00"/>
                </a:highlight>
                <a:cs typeface="Arial" panose="020B0604020202020204" pitchFamily="34" charset="0"/>
              </a:rPr>
              <a:t> </a:t>
            </a:r>
            <a:r>
              <a:rPr lang="en-US" sz="2400" i="1" dirty="0" err="1">
                <a:highlight>
                  <a:srgbClr val="FFFF00"/>
                </a:highlight>
                <a:cs typeface="Arial" panose="020B0604020202020204" pitchFamily="34" charset="0"/>
              </a:rPr>
              <a:t>corazón</a:t>
            </a:r>
            <a:r>
              <a:rPr lang="en-US" sz="2400" i="1" dirty="0">
                <a:highlight>
                  <a:srgbClr val="FFFF00"/>
                </a:highlight>
                <a:cs typeface="Arial" panose="020B0604020202020204" pitchFamily="34" charset="0"/>
              </a:rPr>
              <a:t> </a:t>
            </a:r>
            <a:r>
              <a:rPr lang="en-US" sz="2400" i="1" dirty="0" err="1">
                <a:highlight>
                  <a:srgbClr val="FFFF00"/>
                </a:highlight>
                <a:cs typeface="Arial" panose="020B0604020202020204" pitchFamily="34" charset="0"/>
              </a:rPr>
              <a:t>abierto</a:t>
            </a:r>
            <a:r>
              <a:rPr lang="en-US" sz="2400" i="1" dirty="0">
                <a:highlight>
                  <a:srgbClr val="FFFF00"/>
                </a:highlight>
                <a:cs typeface="Arial" panose="020B0604020202020204" pitchFamily="34" charset="0"/>
              </a:rPr>
              <a:t> a la Misericordia</a:t>
            </a:r>
          </a:p>
        </p:txBody>
      </p:sp>
    </p:spTree>
    <p:extLst>
      <p:ext uri="{BB962C8B-B14F-4D97-AF65-F5344CB8AC3E}">
        <p14:creationId xmlns:p14="http://schemas.microsoft.com/office/powerpoint/2010/main" val="42369978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26A84AF-6F58-471A-BF1F-10D8C0351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a:extLst>
              <a:ext uri="{FF2B5EF4-FFF2-40B4-BE49-F238E27FC236}">
                <a16:creationId xmlns:a16="http://schemas.microsoft.com/office/drawing/2014/main" id="{7BFC8577-5DDF-7F4D-B3DB-3C368B28E7C7}"/>
              </a:ext>
            </a:extLst>
          </p:cNvPr>
          <p:cNvPicPr>
            <a:picLocks noGrp="1" noChangeAspect="1"/>
          </p:cNvPicPr>
          <p:nvPr>
            <p:ph idx="1"/>
          </p:nvPr>
        </p:nvPicPr>
        <p:blipFill>
          <a:blip r:embed="rId2"/>
          <a:srcRect l="17222" r="17222"/>
          <a:stretch/>
        </p:blipFill>
        <p:spPr>
          <a:xfrm>
            <a:off x="9262532" y="10"/>
            <a:ext cx="2997200" cy="6857990"/>
          </a:xfrm>
          <a:prstGeom prst="rect">
            <a:avLst/>
          </a:prstGeom>
        </p:spPr>
      </p:pic>
      <p:sp>
        <p:nvSpPr>
          <p:cNvPr id="17" name="Título 1">
            <a:extLst>
              <a:ext uri="{FF2B5EF4-FFF2-40B4-BE49-F238E27FC236}">
                <a16:creationId xmlns:a16="http://schemas.microsoft.com/office/drawing/2014/main" id="{47311611-D641-2A4B-90E6-DB711BAAC166}"/>
              </a:ext>
            </a:extLst>
          </p:cNvPr>
          <p:cNvSpPr>
            <a:spLocks noGrp="1"/>
          </p:cNvSpPr>
          <p:nvPr>
            <p:ph type="title"/>
          </p:nvPr>
        </p:nvSpPr>
        <p:spPr>
          <a:xfrm>
            <a:off x="1579032" y="193297"/>
            <a:ext cx="6104467" cy="769216"/>
          </a:xfrm>
          <a:noFill/>
        </p:spPr>
        <p:txBody>
          <a:bodyPr vert="horz" lIns="91440" tIns="45720" rIns="91440" bIns="45720" rtlCol="0" anchor="b">
            <a:normAutofit/>
          </a:bodyPr>
          <a:lstStyle/>
          <a:p>
            <a:r>
              <a:rPr lang="en-US" sz="3600" dirty="0"/>
              <a:t>4º </a:t>
            </a:r>
            <a:r>
              <a:rPr lang="en-US" sz="3600" dirty="0" err="1"/>
              <a:t>Semana</a:t>
            </a:r>
            <a:endParaRPr lang="en-US" sz="3600" dirty="0"/>
          </a:p>
        </p:txBody>
      </p:sp>
      <p:pic>
        <p:nvPicPr>
          <p:cNvPr id="20" name="Imagen 19">
            <a:extLst>
              <a:ext uri="{FF2B5EF4-FFF2-40B4-BE49-F238E27FC236}">
                <a16:creationId xmlns:a16="http://schemas.microsoft.com/office/drawing/2014/main" id="{2DFA87BC-B03B-1E4B-A3A7-1588C6B970D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24725" y="-36548"/>
            <a:ext cx="1346200" cy="1667569"/>
          </a:xfrm>
          <a:prstGeom prst="rect">
            <a:avLst/>
          </a:prstGeom>
        </p:spPr>
      </p:pic>
      <p:sp>
        <p:nvSpPr>
          <p:cNvPr id="8" name="CuadroTexto 7">
            <a:extLst>
              <a:ext uri="{FF2B5EF4-FFF2-40B4-BE49-F238E27FC236}">
                <a16:creationId xmlns:a16="http://schemas.microsoft.com/office/drawing/2014/main" id="{41C611A4-060D-734F-A494-278BA02AA794}"/>
              </a:ext>
            </a:extLst>
          </p:cNvPr>
          <p:cNvSpPr txBox="1"/>
          <p:nvPr/>
        </p:nvSpPr>
        <p:spPr>
          <a:xfrm>
            <a:off x="927279" y="1910604"/>
            <a:ext cx="7366715" cy="4298613"/>
          </a:xfrm>
          <a:prstGeom prst="rect">
            <a:avLst/>
          </a:prstGeom>
          <a:noFill/>
        </p:spPr>
        <p:txBody>
          <a:bodyPr wrap="square" rtlCol="0">
            <a:spAutoFit/>
          </a:bodyPr>
          <a:lstStyle/>
          <a:p>
            <a:r>
              <a:rPr lang="es-CL" sz="2400" b="1" dirty="0">
                <a:highlight>
                  <a:srgbClr val="FFFF00"/>
                </a:highlight>
              </a:rPr>
              <a:t>Digamos juntos…</a:t>
            </a:r>
          </a:p>
          <a:p>
            <a:endParaRPr lang="es-CL" sz="2400" dirty="0"/>
          </a:p>
          <a:p>
            <a:pPr lvl="3" algn="ctr">
              <a:spcBef>
                <a:spcPts val="800"/>
              </a:spcBef>
              <a:spcAft>
                <a:spcPts val="800"/>
              </a:spcAft>
            </a:pPr>
            <a:r>
              <a:rPr lang="es-CL" sz="2400" b="1" i="1" dirty="0">
                <a:cs typeface="Arial Narrow" panose="020B0604020202020204" pitchFamily="34" charset="0"/>
              </a:rPr>
              <a:t>Dios te salve, María; llena eres de gracia; el Señor es contigo; bendita tú eres entre todas las mujeres, y bendito es el fruto de tu vientre, Jesús.</a:t>
            </a:r>
          </a:p>
          <a:p>
            <a:pPr lvl="3" algn="ctr">
              <a:spcBef>
                <a:spcPts val="800"/>
              </a:spcBef>
              <a:spcAft>
                <a:spcPts val="800"/>
              </a:spcAft>
            </a:pPr>
            <a:r>
              <a:rPr lang="es-CL" sz="2400" b="1" i="1" dirty="0">
                <a:cs typeface="Arial Narrow" panose="020B0604020202020204" pitchFamily="34" charset="0"/>
              </a:rPr>
              <a:t>Santa María, Madre de Dios, ruega por nosotros, pecadores, ahora y en la hora de nuestra muerte. </a:t>
            </a:r>
          </a:p>
          <a:p>
            <a:pPr lvl="3" algn="ctr">
              <a:spcBef>
                <a:spcPts val="800"/>
              </a:spcBef>
              <a:spcAft>
                <a:spcPts val="800"/>
              </a:spcAft>
            </a:pPr>
            <a:r>
              <a:rPr lang="es-CL" sz="2400" b="1" i="1" dirty="0">
                <a:cs typeface="Arial Narrow" panose="020B0604020202020204" pitchFamily="34" charset="0"/>
              </a:rPr>
              <a:t>Amén.</a:t>
            </a:r>
          </a:p>
        </p:txBody>
      </p:sp>
      <p:sp>
        <p:nvSpPr>
          <p:cNvPr id="9" name="Título 1">
            <a:extLst>
              <a:ext uri="{FF2B5EF4-FFF2-40B4-BE49-F238E27FC236}">
                <a16:creationId xmlns:a16="http://schemas.microsoft.com/office/drawing/2014/main" id="{25F94167-8FD0-BA42-882C-6EBB4CE60DD1}"/>
              </a:ext>
            </a:extLst>
          </p:cNvPr>
          <p:cNvSpPr txBox="1">
            <a:spLocks/>
          </p:cNvSpPr>
          <p:nvPr/>
        </p:nvSpPr>
        <p:spPr>
          <a:xfrm>
            <a:off x="1604789" y="902008"/>
            <a:ext cx="5596111" cy="425375"/>
          </a:xfrm>
          <a:prstGeom prst="rect">
            <a:avLst/>
          </a:prstGeom>
          <a:noFill/>
        </p:spPr>
        <p:txBody>
          <a:bodyPr vert="horz" lIns="91440" tIns="45720" rIns="91440" bIns="45720" rtlCol="0" anchor="b">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i="1" dirty="0">
                <a:highlight>
                  <a:srgbClr val="FFFF00"/>
                </a:highlight>
                <a:cs typeface="Arial" panose="020B0604020202020204" pitchFamily="34" charset="0"/>
              </a:rPr>
              <a:t>Con María </a:t>
            </a:r>
            <a:r>
              <a:rPr lang="en-US" sz="2400" i="1" dirty="0" err="1">
                <a:highlight>
                  <a:srgbClr val="FFFF00"/>
                </a:highlight>
                <a:cs typeface="Arial" panose="020B0604020202020204" pitchFamily="34" charset="0"/>
              </a:rPr>
              <a:t>somos</a:t>
            </a:r>
            <a:r>
              <a:rPr lang="en-US" sz="2400" i="1" dirty="0">
                <a:highlight>
                  <a:srgbClr val="FFFF00"/>
                </a:highlight>
                <a:cs typeface="Arial" panose="020B0604020202020204" pitchFamily="34" charset="0"/>
              </a:rPr>
              <a:t> </a:t>
            </a:r>
            <a:r>
              <a:rPr lang="en-US" sz="2400" i="1" dirty="0" err="1">
                <a:highlight>
                  <a:srgbClr val="FFFF00"/>
                </a:highlight>
                <a:cs typeface="Arial" panose="020B0604020202020204" pitchFamily="34" charset="0"/>
              </a:rPr>
              <a:t>corazón</a:t>
            </a:r>
            <a:r>
              <a:rPr lang="en-US" sz="2400" i="1" dirty="0">
                <a:highlight>
                  <a:srgbClr val="FFFF00"/>
                </a:highlight>
                <a:cs typeface="Arial" panose="020B0604020202020204" pitchFamily="34" charset="0"/>
              </a:rPr>
              <a:t> </a:t>
            </a:r>
            <a:r>
              <a:rPr lang="en-US" sz="2400" i="1" dirty="0" err="1">
                <a:highlight>
                  <a:srgbClr val="FFFF00"/>
                </a:highlight>
                <a:cs typeface="Arial" panose="020B0604020202020204" pitchFamily="34" charset="0"/>
              </a:rPr>
              <a:t>abierto</a:t>
            </a:r>
            <a:r>
              <a:rPr lang="en-US" sz="2400" i="1" dirty="0">
                <a:highlight>
                  <a:srgbClr val="FFFF00"/>
                </a:highlight>
                <a:cs typeface="Arial" panose="020B0604020202020204" pitchFamily="34" charset="0"/>
              </a:rPr>
              <a:t> a la Misericordia</a:t>
            </a:r>
          </a:p>
        </p:txBody>
      </p:sp>
    </p:spTree>
    <p:extLst>
      <p:ext uri="{BB962C8B-B14F-4D97-AF65-F5344CB8AC3E}">
        <p14:creationId xmlns:p14="http://schemas.microsoft.com/office/powerpoint/2010/main" val="27434206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715</TotalTime>
  <Words>994</Words>
  <Application>Microsoft Macintosh PowerPoint</Application>
  <PresentationFormat>Panorámica</PresentationFormat>
  <Paragraphs>59</Paragraphs>
  <Slides>10</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10</vt:i4>
      </vt:variant>
    </vt:vector>
  </HeadingPairs>
  <TitlesOfParts>
    <vt:vector size="15" baseType="lpstr">
      <vt:lpstr>Arial</vt:lpstr>
      <vt:lpstr>Arial Narrow</vt:lpstr>
      <vt:lpstr>Calibri</vt:lpstr>
      <vt:lpstr>Calibri Light</vt:lpstr>
      <vt:lpstr>Tema de Office</vt:lpstr>
      <vt:lpstr>Presentación de PowerPoint</vt:lpstr>
      <vt:lpstr>Cuarta Semana</vt:lpstr>
      <vt:lpstr>Presentación de PowerPoint</vt:lpstr>
      <vt:lpstr>4º Semana</vt:lpstr>
      <vt:lpstr>4º Semana</vt:lpstr>
      <vt:lpstr>4º Semana</vt:lpstr>
      <vt:lpstr>4º Semana</vt:lpstr>
      <vt:lpstr>4º Semana</vt:lpstr>
      <vt:lpstr>4º Semana</vt:lpstr>
      <vt:lpstr>4º Semana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Ignacio Muñoz Flores</dc:creator>
  <cp:lastModifiedBy>Ignacio Muñoz Flores</cp:lastModifiedBy>
  <cp:revision>9</cp:revision>
  <dcterms:created xsi:type="dcterms:W3CDTF">2020-11-09T04:07:09Z</dcterms:created>
  <dcterms:modified xsi:type="dcterms:W3CDTF">2020-11-27T00:40:12Z</dcterms:modified>
</cp:coreProperties>
</file>